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Override1.xml" ContentType="application/vnd.openxmlformats-officedocument.themeOverr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sldIdLst>
    <p:sldId id="282" r:id="rId5"/>
    <p:sldId id="286" r:id="rId6"/>
    <p:sldId id="287" r:id="rId7"/>
    <p:sldId id="288" r:id="rId8"/>
    <p:sldId id="289" r:id="rId9"/>
    <p:sldId id="290" r:id="rId10"/>
    <p:sldId id="294" r:id="rId11"/>
    <p:sldId id="292" r:id="rId12"/>
    <p:sldId id="285" r:id="rId13"/>
    <p:sldId id="291" r:id="rId14"/>
    <p:sldId id="293" r:id="rId15"/>
    <p:sldId id="295"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4E80D21-4872-489D-B4B5-435BEE1C58D1}" v="18" dt="2021-06-18T06:19:54.79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19" autoAdjust="0"/>
  </p:normalViewPr>
  <p:slideViewPr>
    <p:cSldViewPr snapToGrid="0">
      <p:cViewPr varScale="1">
        <p:scale>
          <a:sx n="48" d="100"/>
          <a:sy n="48" d="100"/>
        </p:scale>
        <p:origin x="67" y="8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21" Type="http://schemas.microsoft.com/office/2016/11/relationships/changesInfo" Target="changesInfos/changesInfo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iket vishwakarma" userId="9a1836ca669b5dcb" providerId="LiveId" clId="{84E80D21-4872-489D-B4B5-435BEE1C58D1}"/>
    <pc:docChg chg="undo redo custSel addSld delSld modSld sldOrd">
      <pc:chgData name="Aniket vishwakarma" userId="9a1836ca669b5dcb" providerId="LiveId" clId="{84E80D21-4872-489D-B4B5-435BEE1C58D1}" dt="2021-06-18T06:21:57.357" v="232" actId="47"/>
      <pc:docMkLst>
        <pc:docMk/>
      </pc:docMkLst>
      <pc:sldChg chg="del">
        <pc:chgData name="Aniket vishwakarma" userId="9a1836ca669b5dcb" providerId="LiveId" clId="{84E80D21-4872-489D-B4B5-435BEE1C58D1}" dt="2021-06-18T06:21:57.357" v="232" actId="47"/>
        <pc:sldMkLst>
          <pc:docMk/>
          <pc:sldMk cId="3897948653" sldId="283"/>
        </pc:sldMkLst>
      </pc:sldChg>
      <pc:sldChg chg="del">
        <pc:chgData name="Aniket vishwakarma" userId="9a1836ca669b5dcb" providerId="LiveId" clId="{84E80D21-4872-489D-B4B5-435BEE1C58D1}" dt="2021-06-18T06:21:55.585" v="231" actId="47"/>
        <pc:sldMkLst>
          <pc:docMk/>
          <pc:sldMk cId="4217048358" sldId="284"/>
        </pc:sldMkLst>
      </pc:sldChg>
      <pc:sldChg chg="addSp delSp modSp mod ord setBg setClrOvrMap">
        <pc:chgData name="Aniket vishwakarma" userId="9a1836ca669b5dcb" providerId="LiveId" clId="{84E80D21-4872-489D-B4B5-435BEE1C58D1}" dt="2021-06-18T06:16:16.090" v="161" actId="20577"/>
        <pc:sldMkLst>
          <pc:docMk/>
          <pc:sldMk cId="917255709" sldId="285"/>
        </pc:sldMkLst>
        <pc:spChg chg="mod ord">
          <ac:chgData name="Aniket vishwakarma" userId="9a1836ca669b5dcb" providerId="LiveId" clId="{84E80D21-4872-489D-B4B5-435BEE1C58D1}" dt="2021-06-18T06:16:16.090" v="161" actId="20577"/>
          <ac:spMkLst>
            <pc:docMk/>
            <pc:sldMk cId="917255709" sldId="285"/>
            <ac:spMk id="2" creationId="{637C7CEC-5B05-4E75-A25A-76CE1C26D90E}"/>
          </ac:spMkLst>
        </pc:spChg>
        <pc:spChg chg="del">
          <ac:chgData name="Aniket vishwakarma" userId="9a1836ca669b5dcb" providerId="LiveId" clId="{84E80D21-4872-489D-B4B5-435BEE1C58D1}" dt="2021-06-18T06:11:48.110" v="103" actId="931"/>
          <ac:spMkLst>
            <pc:docMk/>
            <pc:sldMk cId="917255709" sldId="285"/>
            <ac:spMk id="3" creationId="{B8B8384A-BC7C-4CD1-8E25-68E6923C51CC}"/>
          </ac:spMkLst>
        </pc:spChg>
        <pc:spChg chg="del mod ord">
          <ac:chgData name="Aniket vishwakarma" userId="9a1836ca669b5dcb" providerId="LiveId" clId="{84E80D21-4872-489D-B4B5-435BEE1C58D1}" dt="2021-06-18T06:14:12.618" v="129" actId="478"/>
          <ac:spMkLst>
            <pc:docMk/>
            <pc:sldMk cId="917255709" sldId="285"/>
            <ac:spMk id="4" creationId="{DBCBB1C7-2587-4982-AA81-B7F270946A1D}"/>
          </ac:spMkLst>
        </pc:spChg>
        <pc:spChg chg="add del mod">
          <ac:chgData name="Aniket vishwakarma" userId="9a1836ca669b5dcb" providerId="LiveId" clId="{84E80D21-4872-489D-B4B5-435BEE1C58D1}" dt="2021-06-18T06:13:22.030" v="127" actId="478"/>
          <ac:spMkLst>
            <pc:docMk/>
            <pc:sldMk cId="917255709" sldId="285"/>
            <ac:spMk id="12" creationId="{DA530FB6-EE19-4C6E-9D50-3DE3EFE334F8}"/>
          </ac:spMkLst>
        </pc:spChg>
        <pc:spChg chg="add del">
          <ac:chgData name="Aniket vishwakarma" userId="9a1836ca669b5dcb" providerId="LiveId" clId="{84E80D21-4872-489D-B4B5-435BEE1C58D1}" dt="2021-06-18T06:12:53.779" v="123" actId="26606"/>
          <ac:spMkLst>
            <pc:docMk/>
            <pc:sldMk cId="917255709" sldId="285"/>
            <ac:spMk id="13" creationId="{910015B9-6046-41B8-83BD-71778D2F9798}"/>
          </ac:spMkLst>
        </pc:spChg>
        <pc:spChg chg="add del">
          <ac:chgData name="Aniket vishwakarma" userId="9a1836ca669b5dcb" providerId="LiveId" clId="{84E80D21-4872-489D-B4B5-435BEE1C58D1}" dt="2021-06-18T06:12:53.779" v="123" actId="26606"/>
          <ac:spMkLst>
            <pc:docMk/>
            <pc:sldMk cId="917255709" sldId="285"/>
            <ac:spMk id="15" creationId="{53908232-52E2-4794-A6C1-54300FB98919}"/>
          </ac:spMkLst>
        </pc:spChg>
        <pc:spChg chg="add del">
          <ac:chgData name="Aniket vishwakarma" userId="9a1836ca669b5dcb" providerId="LiveId" clId="{84E80D21-4872-489D-B4B5-435BEE1C58D1}" dt="2021-06-18T06:12:53.779" v="123" actId="26606"/>
          <ac:spMkLst>
            <pc:docMk/>
            <pc:sldMk cId="917255709" sldId="285"/>
            <ac:spMk id="17" creationId="{D2B9299F-BED7-44C5-9CC5-E542F9193C2F}"/>
          </ac:spMkLst>
        </pc:spChg>
        <pc:spChg chg="add del">
          <ac:chgData name="Aniket vishwakarma" userId="9a1836ca669b5dcb" providerId="LiveId" clId="{84E80D21-4872-489D-B4B5-435BEE1C58D1}" dt="2021-06-18T06:12:53.779" v="123" actId="26606"/>
          <ac:spMkLst>
            <pc:docMk/>
            <pc:sldMk cId="917255709" sldId="285"/>
            <ac:spMk id="19" creationId="{19080B67-B754-42DD-A48D-9F9825B8BC74}"/>
          </ac:spMkLst>
        </pc:spChg>
        <pc:spChg chg="add del">
          <ac:chgData name="Aniket vishwakarma" userId="9a1836ca669b5dcb" providerId="LiveId" clId="{84E80D21-4872-489D-B4B5-435BEE1C58D1}" dt="2021-06-18T06:12:53.779" v="123" actId="26606"/>
          <ac:spMkLst>
            <pc:docMk/>
            <pc:sldMk cId="917255709" sldId="285"/>
            <ac:spMk id="21" creationId="{3ED1230F-A795-4397-9AB6-7FDC98B726BF}"/>
          </ac:spMkLst>
        </pc:spChg>
        <pc:spChg chg="add del">
          <ac:chgData name="Aniket vishwakarma" userId="9a1836ca669b5dcb" providerId="LiveId" clId="{84E80D21-4872-489D-B4B5-435BEE1C58D1}" dt="2021-06-18T06:12:53.779" v="123" actId="26606"/>
          <ac:spMkLst>
            <pc:docMk/>
            <pc:sldMk cId="917255709" sldId="285"/>
            <ac:spMk id="23" creationId="{41182216-581B-4394-806B-79D6D40614F7}"/>
          </ac:spMkLst>
        </pc:spChg>
        <pc:spChg chg="add del">
          <ac:chgData name="Aniket vishwakarma" userId="9a1836ca669b5dcb" providerId="LiveId" clId="{84E80D21-4872-489D-B4B5-435BEE1C58D1}" dt="2021-06-18T06:12:53.779" v="123" actId="26606"/>
          <ac:spMkLst>
            <pc:docMk/>
            <pc:sldMk cId="917255709" sldId="285"/>
            <ac:spMk id="25" creationId="{1678ABD2-2F95-4A50-936B-1A18BD7ED4EF}"/>
          </ac:spMkLst>
        </pc:spChg>
        <pc:spChg chg="add del">
          <ac:chgData name="Aniket vishwakarma" userId="9a1836ca669b5dcb" providerId="LiveId" clId="{84E80D21-4872-489D-B4B5-435BEE1C58D1}" dt="2021-06-18T06:12:53.779" v="123" actId="26606"/>
          <ac:spMkLst>
            <pc:docMk/>
            <pc:sldMk cId="917255709" sldId="285"/>
            <ac:spMk id="27" creationId="{9C27EDFD-C02F-4070-BDA1-2A0746244CA9}"/>
          </ac:spMkLst>
        </pc:spChg>
        <pc:spChg chg="add del">
          <ac:chgData name="Aniket vishwakarma" userId="9a1836ca669b5dcb" providerId="LiveId" clId="{84E80D21-4872-489D-B4B5-435BEE1C58D1}" dt="2021-06-18T06:12:53.779" v="123" actId="26606"/>
          <ac:spMkLst>
            <pc:docMk/>
            <pc:sldMk cId="917255709" sldId="285"/>
            <ac:spMk id="29" creationId="{04C78D19-92E9-4BAF-986C-B007349BE667}"/>
          </ac:spMkLst>
        </pc:spChg>
        <pc:spChg chg="add del">
          <ac:chgData name="Aniket vishwakarma" userId="9a1836ca669b5dcb" providerId="LiveId" clId="{84E80D21-4872-489D-B4B5-435BEE1C58D1}" dt="2021-06-18T06:12:53.779" v="123" actId="26606"/>
          <ac:spMkLst>
            <pc:docMk/>
            <pc:sldMk cId="917255709" sldId="285"/>
            <ac:spMk id="31" creationId="{DEEF1D81-170C-4CAD-9246-D18D8D4501E0}"/>
          </ac:spMkLst>
        </pc:spChg>
        <pc:spChg chg="add del">
          <ac:chgData name="Aniket vishwakarma" userId="9a1836ca669b5dcb" providerId="LiveId" clId="{84E80D21-4872-489D-B4B5-435BEE1C58D1}" dt="2021-06-18T06:12:50.137" v="120" actId="26606"/>
          <ac:spMkLst>
            <pc:docMk/>
            <pc:sldMk cId="917255709" sldId="285"/>
            <ac:spMk id="36" creationId="{77F8016E-837B-4C70-B44C-E1627C028CBC}"/>
          </ac:spMkLst>
        </pc:spChg>
        <pc:spChg chg="add del">
          <ac:chgData name="Aniket vishwakarma" userId="9a1836ca669b5dcb" providerId="LiveId" clId="{84E80D21-4872-489D-B4B5-435BEE1C58D1}" dt="2021-06-18T06:12:50.137" v="120" actId="26606"/>
          <ac:spMkLst>
            <pc:docMk/>
            <pc:sldMk cId="917255709" sldId="285"/>
            <ac:spMk id="38" creationId="{5B9C6062-B8DD-49CC-9F05-D6DF7ABB650E}"/>
          </ac:spMkLst>
        </pc:spChg>
        <pc:spChg chg="add del">
          <ac:chgData name="Aniket vishwakarma" userId="9a1836ca669b5dcb" providerId="LiveId" clId="{84E80D21-4872-489D-B4B5-435BEE1C58D1}" dt="2021-06-18T06:12:50.137" v="120" actId="26606"/>
          <ac:spMkLst>
            <pc:docMk/>
            <pc:sldMk cId="917255709" sldId="285"/>
            <ac:spMk id="40" creationId="{0F846FCA-97FF-4271-8B97-C14BD3AA9BD8}"/>
          </ac:spMkLst>
        </pc:spChg>
        <pc:spChg chg="add del">
          <ac:chgData name="Aniket vishwakarma" userId="9a1836ca669b5dcb" providerId="LiveId" clId="{84E80D21-4872-489D-B4B5-435BEE1C58D1}" dt="2021-06-18T06:12:50.137" v="120" actId="26606"/>
          <ac:spMkLst>
            <pc:docMk/>
            <pc:sldMk cId="917255709" sldId="285"/>
            <ac:spMk id="42" creationId="{118310A3-1517-431E-A8FC-5E6F018BC69B}"/>
          </ac:spMkLst>
        </pc:spChg>
        <pc:spChg chg="add del">
          <ac:chgData name="Aniket vishwakarma" userId="9a1836ca669b5dcb" providerId="LiveId" clId="{84E80D21-4872-489D-B4B5-435BEE1C58D1}" dt="2021-06-18T06:12:50.137" v="120" actId="26606"/>
          <ac:spMkLst>
            <pc:docMk/>
            <pc:sldMk cId="917255709" sldId="285"/>
            <ac:spMk id="44" creationId="{7F23E396-BE04-4D91-89A5-24877C3E96D3}"/>
          </ac:spMkLst>
        </pc:spChg>
        <pc:spChg chg="add del">
          <ac:chgData name="Aniket vishwakarma" userId="9a1836ca669b5dcb" providerId="LiveId" clId="{84E80D21-4872-489D-B4B5-435BEE1C58D1}" dt="2021-06-18T06:12:50.137" v="120" actId="26606"/>
          <ac:spMkLst>
            <pc:docMk/>
            <pc:sldMk cId="917255709" sldId="285"/>
            <ac:spMk id="46" creationId="{3250CC05-D6B0-42F7-9792-8677B5394814}"/>
          </ac:spMkLst>
        </pc:spChg>
        <pc:spChg chg="add del">
          <ac:chgData name="Aniket vishwakarma" userId="9a1836ca669b5dcb" providerId="LiveId" clId="{84E80D21-4872-489D-B4B5-435BEE1C58D1}" dt="2021-06-18T06:12:50.137" v="120" actId="26606"/>
          <ac:spMkLst>
            <pc:docMk/>
            <pc:sldMk cId="917255709" sldId="285"/>
            <ac:spMk id="48" creationId="{B0704962-EC61-43A0-B8F5-F0E73686A3B5}"/>
          </ac:spMkLst>
        </pc:spChg>
        <pc:spChg chg="add del">
          <ac:chgData name="Aniket vishwakarma" userId="9a1836ca669b5dcb" providerId="LiveId" clId="{84E80D21-4872-489D-B4B5-435BEE1C58D1}" dt="2021-06-18T06:12:50.137" v="120" actId="26606"/>
          <ac:spMkLst>
            <pc:docMk/>
            <pc:sldMk cId="917255709" sldId="285"/>
            <ac:spMk id="50" creationId="{90DBC3A1-652F-4058-94C8-0F512D44281A}"/>
          </ac:spMkLst>
        </pc:spChg>
        <pc:spChg chg="add del">
          <ac:chgData name="Aniket vishwakarma" userId="9a1836ca669b5dcb" providerId="LiveId" clId="{84E80D21-4872-489D-B4B5-435BEE1C58D1}" dt="2021-06-18T06:12:50.137" v="120" actId="26606"/>
          <ac:spMkLst>
            <pc:docMk/>
            <pc:sldMk cId="917255709" sldId="285"/>
            <ac:spMk id="52" creationId="{5A205CC8-8A08-4581-B9ED-683CF3A04470}"/>
          </ac:spMkLst>
        </pc:spChg>
        <pc:spChg chg="add del">
          <ac:chgData name="Aniket vishwakarma" userId="9a1836ca669b5dcb" providerId="LiveId" clId="{84E80D21-4872-489D-B4B5-435BEE1C58D1}" dt="2021-06-18T06:12:50.137" v="120" actId="26606"/>
          <ac:spMkLst>
            <pc:docMk/>
            <pc:sldMk cId="917255709" sldId="285"/>
            <ac:spMk id="54" creationId="{0D090A5C-3625-4701-8C21-52969B3A7BC9}"/>
          </ac:spMkLst>
        </pc:spChg>
        <pc:spChg chg="add del">
          <ac:chgData name="Aniket vishwakarma" userId="9a1836ca669b5dcb" providerId="LiveId" clId="{84E80D21-4872-489D-B4B5-435BEE1C58D1}" dt="2021-06-18T06:12:53.747" v="122" actId="26606"/>
          <ac:spMkLst>
            <pc:docMk/>
            <pc:sldMk cId="917255709" sldId="285"/>
            <ac:spMk id="56" creationId="{9911E146-5AE8-4892-B0B5-42052873B9E5}"/>
          </ac:spMkLst>
        </pc:spChg>
        <pc:spChg chg="add del">
          <ac:chgData name="Aniket vishwakarma" userId="9a1836ca669b5dcb" providerId="LiveId" clId="{84E80D21-4872-489D-B4B5-435BEE1C58D1}" dt="2021-06-18T06:12:53.747" v="122" actId="26606"/>
          <ac:spMkLst>
            <pc:docMk/>
            <pc:sldMk cId="917255709" sldId="285"/>
            <ac:spMk id="57" creationId="{77F8016E-837B-4C70-B44C-E1627C028CBC}"/>
          </ac:spMkLst>
        </pc:spChg>
        <pc:spChg chg="add del">
          <ac:chgData name="Aniket vishwakarma" userId="9a1836ca669b5dcb" providerId="LiveId" clId="{84E80D21-4872-489D-B4B5-435BEE1C58D1}" dt="2021-06-18T06:12:53.747" v="122" actId="26606"/>
          <ac:spMkLst>
            <pc:docMk/>
            <pc:sldMk cId="917255709" sldId="285"/>
            <ac:spMk id="58" creationId="{5B9C6062-B8DD-49CC-9F05-D6DF7ABB650E}"/>
          </ac:spMkLst>
        </pc:spChg>
        <pc:spChg chg="add del">
          <ac:chgData name="Aniket vishwakarma" userId="9a1836ca669b5dcb" providerId="LiveId" clId="{84E80D21-4872-489D-B4B5-435BEE1C58D1}" dt="2021-06-18T06:12:53.747" v="122" actId="26606"/>
          <ac:spMkLst>
            <pc:docMk/>
            <pc:sldMk cId="917255709" sldId="285"/>
            <ac:spMk id="59" creationId="{0F846FCA-97FF-4271-8B97-C14BD3AA9BD8}"/>
          </ac:spMkLst>
        </pc:spChg>
        <pc:spChg chg="add del">
          <ac:chgData name="Aniket vishwakarma" userId="9a1836ca669b5dcb" providerId="LiveId" clId="{84E80D21-4872-489D-B4B5-435BEE1C58D1}" dt="2021-06-18T06:12:53.747" v="122" actId="26606"/>
          <ac:spMkLst>
            <pc:docMk/>
            <pc:sldMk cId="917255709" sldId="285"/>
            <ac:spMk id="60" creationId="{A21E7785-3D2D-4FF8-9C82-42CE9DBD7BB9}"/>
          </ac:spMkLst>
        </pc:spChg>
        <pc:spChg chg="add del">
          <ac:chgData name="Aniket vishwakarma" userId="9a1836ca669b5dcb" providerId="LiveId" clId="{84E80D21-4872-489D-B4B5-435BEE1C58D1}" dt="2021-06-18T06:12:53.747" v="122" actId="26606"/>
          <ac:spMkLst>
            <pc:docMk/>
            <pc:sldMk cId="917255709" sldId="285"/>
            <ac:spMk id="61" creationId="{90EEF605-B2CF-46DF-8CBD-B03F31FADF7C}"/>
          </ac:spMkLst>
        </pc:spChg>
        <pc:spChg chg="add del">
          <ac:chgData name="Aniket vishwakarma" userId="9a1836ca669b5dcb" providerId="LiveId" clId="{84E80D21-4872-489D-B4B5-435BEE1C58D1}" dt="2021-06-18T06:12:53.747" v="122" actId="26606"/>
          <ac:spMkLst>
            <pc:docMk/>
            <pc:sldMk cId="917255709" sldId="285"/>
            <ac:spMk id="62" creationId="{8F889FED-B7B7-45E2-A1EC-CFE97394AE6F}"/>
          </ac:spMkLst>
        </pc:spChg>
        <pc:spChg chg="add del">
          <ac:chgData name="Aniket vishwakarma" userId="9a1836ca669b5dcb" providerId="LiveId" clId="{84E80D21-4872-489D-B4B5-435BEE1C58D1}" dt="2021-06-18T06:12:53.747" v="122" actId="26606"/>
          <ac:spMkLst>
            <pc:docMk/>
            <pc:sldMk cId="917255709" sldId="285"/>
            <ac:spMk id="63" creationId="{8C57FA46-8945-4DEE-92C7-EB9E2F66314C}"/>
          </ac:spMkLst>
        </pc:spChg>
        <pc:spChg chg="add del">
          <ac:chgData name="Aniket vishwakarma" userId="9a1836ca669b5dcb" providerId="LiveId" clId="{84E80D21-4872-489D-B4B5-435BEE1C58D1}" dt="2021-06-18T06:12:53.747" v="122" actId="26606"/>
          <ac:spMkLst>
            <pc:docMk/>
            <pc:sldMk cId="917255709" sldId="285"/>
            <ac:spMk id="64" creationId="{D19504FF-266B-4F6E-BAA1-DF9730E90020}"/>
          </ac:spMkLst>
        </pc:spChg>
        <pc:spChg chg="add del">
          <ac:chgData name="Aniket vishwakarma" userId="9a1836ca669b5dcb" providerId="LiveId" clId="{84E80D21-4872-489D-B4B5-435BEE1C58D1}" dt="2021-06-18T06:12:53.747" v="122" actId="26606"/>
          <ac:spMkLst>
            <pc:docMk/>
            <pc:sldMk cId="917255709" sldId="285"/>
            <ac:spMk id="65" creationId="{6464F78D-891F-49EC-ADDE-5E581A66ACA9}"/>
          </ac:spMkLst>
        </pc:spChg>
        <pc:spChg chg="add del">
          <ac:chgData name="Aniket vishwakarma" userId="9a1836ca669b5dcb" providerId="LiveId" clId="{84E80D21-4872-489D-B4B5-435BEE1C58D1}" dt="2021-06-18T06:12:53.747" v="122" actId="26606"/>
          <ac:spMkLst>
            <pc:docMk/>
            <pc:sldMk cId="917255709" sldId="285"/>
            <ac:spMk id="66" creationId="{E125488F-35F4-46B0-BDF0-AFAA3610078B}"/>
          </ac:spMkLst>
        </pc:spChg>
        <pc:spChg chg="add del">
          <ac:chgData name="Aniket vishwakarma" userId="9a1836ca669b5dcb" providerId="LiveId" clId="{84E80D21-4872-489D-B4B5-435BEE1C58D1}" dt="2021-06-18T06:13:09.242" v="124" actId="26606"/>
          <ac:spMkLst>
            <pc:docMk/>
            <pc:sldMk cId="917255709" sldId="285"/>
            <ac:spMk id="68" creationId="{124E1A04-39B9-40B4-9262-CDD9ED7520BB}"/>
          </ac:spMkLst>
        </pc:spChg>
        <pc:spChg chg="add del">
          <ac:chgData name="Aniket vishwakarma" userId="9a1836ca669b5dcb" providerId="LiveId" clId="{84E80D21-4872-489D-B4B5-435BEE1C58D1}" dt="2021-06-18T06:13:09.242" v="124" actId="26606"/>
          <ac:spMkLst>
            <pc:docMk/>
            <pc:sldMk cId="917255709" sldId="285"/>
            <ac:spMk id="69" creationId="{581B9858-A5E9-4EB2-830E-72BB81A847D5}"/>
          </ac:spMkLst>
        </pc:spChg>
        <pc:spChg chg="add del">
          <ac:chgData name="Aniket vishwakarma" userId="9a1836ca669b5dcb" providerId="LiveId" clId="{84E80D21-4872-489D-B4B5-435BEE1C58D1}" dt="2021-06-18T06:13:09.242" v="124" actId="26606"/>
          <ac:spMkLst>
            <pc:docMk/>
            <pc:sldMk cId="917255709" sldId="285"/>
            <ac:spMk id="70" creationId="{C83B291D-F718-46F4-AF9D-812BD00323C9}"/>
          </ac:spMkLst>
        </pc:spChg>
        <pc:spChg chg="add del">
          <ac:chgData name="Aniket vishwakarma" userId="9a1836ca669b5dcb" providerId="LiveId" clId="{84E80D21-4872-489D-B4B5-435BEE1C58D1}" dt="2021-06-18T06:13:09.242" v="124" actId="26606"/>
          <ac:spMkLst>
            <pc:docMk/>
            <pc:sldMk cId="917255709" sldId="285"/>
            <ac:spMk id="71" creationId="{336151B4-BF0C-4090-9C11-F44C695E0FF2}"/>
          </ac:spMkLst>
        </pc:spChg>
        <pc:spChg chg="add del">
          <ac:chgData name="Aniket vishwakarma" userId="9a1836ca669b5dcb" providerId="LiveId" clId="{84E80D21-4872-489D-B4B5-435BEE1C58D1}" dt="2021-06-18T06:13:09.242" v="124" actId="26606"/>
          <ac:spMkLst>
            <pc:docMk/>
            <pc:sldMk cId="917255709" sldId="285"/>
            <ac:spMk id="72" creationId="{54B2A828-059F-4139-8976-1EC84C3B8B64}"/>
          </ac:spMkLst>
        </pc:spChg>
        <pc:spChg chg="add del">
          <ac:chgData name="Aniket vishwakarma" userId="9a1836ca669b5dcb" providerId="LiveId" clId="{84E80D21-4872-489D-B4B5-435BEE1C58D1}" dt="2021-06-18T06:13:09.242" v="124" actId="26606"/>
          <ac:spMkLst>
            <pc:docMk/>
            <pc:sldMk cId="917255709" sldId="285"/>
            <ac:spMk id="73" creationId="{8FBDBC94-F6D2-42A5-9AA2-51F848C9B699}"/>
          </ac:spMkLst>
        </pc:spChg>
        <pc:spChg chg="add del">
          <ac:chgData name="Aniket vishwakarma" userId="9a1836ca669b5dcb" providerId="LiveId" clId="{84E80D21-4872-489D-B4B5-435BEE1C58D1}" dt="2021-06-18T06:13:09.242" v="124" actId="26606"/>
          <ac:spMkLst>
            <pc:docMk/>
            <pc:sldMk cId="917255709" sldId="285"/>
            <ac:spMk id="74" creationId="{F7A6A388-3D02-439B-8C27-E25E6A032294}"/>
          </ac:spMkLst>
        </pc:spChg>
        <pc:spChg chg="add del">
          <ac:chgData name="Aniket vishwakarma" userId="9a1836ca669b5dcb" providerId="LiveId" clId="{84E80D21-4872-489D-B4B5-435BEE1C58D1}" dt="2021-06-18T06:14:05.094" v="128" actId="26606"/>
          <ac:spMkLst>
            <pc:docMk/>
            <pc:sldMk cId="917255709" sldId="285"/>
            <ac:spMk id="79" creationId="{124E1A04-39B9-40B4-9262-CDD9ED7520BB}"/>
          </ac:spMkLst>
        </pc:spChg>
        <pc:spChg chg="add del">
          <ac:chgData name="Aniket vishwakarma" userId="9a1836ca669b5dcb" providerId="LiveId" clId="{84E80D21-4872-489D-B4B5-435BEE1C58D1}" dt="2021-06-18T06:14:05.094" v="128" actId="26606"/>
          <ac:spMkLst>
            <pc:docMk/>
            <pc:sldMk cId="917255709" sldId="285"/>
            <ac:spMk id="81" creationId="{581B9858-A5E9-4EB2-830E-72BB81A847D5}"/>
          </ac:spMkLst>
        </pc:spChg>
        <pc:spChg chg="add del">
          <ac:chgData name="Aniket vishwakarma" userId="9a1836ca669b5dcb" providerId="LiveId" clId="{84E80D21-4872-489D-B4B5-435BEE1C58D1}" dt="2021-06-18T06:14:05.094" v="128" actId="26606"/>
          <ac:spMkLst>
            <pc:docMk/>
            <pc:sldMk cId="917255709" sldId="285"/>
            <ac:spMk id="83" creationId="{C83B291D-F718-46F4-AF9D-812BD00323C9}"/>
          </ac:spMkLst>
        </pc:spChg>
        <pc:spChg chg="add del">
          <ac:chgData name="Aniket vishwakarma" userId="9a1836ca669b5dcb" providerId="LiveId" clId="{84E80D21-4872-489D-B4B5-435BEE1C58D1}" dt="2021-06-18T06:14:05.094" v="128" actId="26606"/>
          <ac:spMkLst>
            <pc:docMk/>
            <pc:sldMk cId="917255709" sldId="285"/>
            <ac:spMk id="85" creationId="{ABB03BCF-53C2-4F78-827D-E6DE86B9066D}"/>
          </ac:spMkLst>
        </pc:spChg>
        <pc:spChg chg="add del">
          <ac:chgData name="Aniket vishwakarma" userId="9a1836ca669b5dcb" providerId="LiveId" clId="{84E80D21-4872-489D-B4B5-435BEE1C58D1}" dt="2021-06-18T06:14:05.094" v="128" actId="26606"/>
          <ac:spMkLst>
            <pc:docMk/>
            <pc:sldMk cId="917255709" sldId="285"/>
            <ac:spMk id="87" creationId="{58FC31B1-C9FB-4110-B34B-BC74D8632471}"/>
          </ac:spMkLst>
        </pc:spChg>
        <pc:spChg chg="add del">
          <ac:chgData name="Aniket vishwakarma" userId="9a1836ca669b5dcb" providerId="LiveId" clId="{84E80D21-4872-489D-B4B5-435BEE1C58D1}" dt="2021-06-18T06:14:05.094" v="128" actId="26606"/>
          <ac:spMkLst>
            <pc:docMk/>
            <pc:sldMk cId="917255709" sldId="285"/>
            <ac:spMk id="89" creationId="{6F945249-DD95-405F-8A51-335F3FE031D6}"/>
          </ac:spMkLst>
        </pc:spChg>
        <pc:spChg chg="add del">
          <ac:chgData name="Aniket vishwakarma" userId="9a1836ca669b5dcb" providerId="LiveId" clId="{84E80D21-4872-489D-B4B5-435BEE1C58D1}" dt="2021-06-18T06:14:05.094" v="128" actId="26606"/>
          <ac:spMkLst>
            <pc:docMk/>
            <pc:sldMk cId="917255709" sldId="285"/>
            <ac:spMk id="91" creationId="{31EDC20E-2FBC-4FDF-97C1-181B08DC8AE1}"/>
          </ac:spMkLst>
        </pc:spChg>
        <pc:spChg chg="add">
          <ac:chgData name="Aniket vishwakarma" userId="9a1836ca669b5dcb" providerId="LiveId" clId="{84E80D21-4872-489D-B4B5-435BEE1C58D1}" dt="2021-06-18T06:14:05.094" v="128" actId="26606"/>
          <ac:spMkLst>
            <pc:docMk/>
            <pc:sldMk cId="917255709" sldId="285"/>
            <ac:spMk id="96" creationId="{910015B9-6046-41B8-83BD-71778D2F9798}"/>
          </ac:spMkLst>
        </pc:spChg>
        <pc:spChg chg="add">
          <ac:chgData name="Aniket vishwakarma" userId="9a1836ca669b5dcb" providerId="LiveId" clId="{84E80D21-4872-489D-B4B5-435BEE1C58D1}" dt="2021-06-18T06:14:05.094" v="128" actId="26606"/>
          <ac:spMkLst>
            <pc:docMk/>
            <pc:sldMk cId="917255709" sldId="285"/>
            <ac:spMk id="98" creationId="{53908232-52E2-4794-A6C1-54300FB98919}"/>
          </ac:spMkLst>
        </pc:spChg>
        <pc:spChg chg="add">
          <ac:chgData name="Aniket vishwakarma" userId="9a1836ca669b5dcb" providerId="LiveId" clId="{84E80D21-4872-489D-B4B5-435BEE1C58D1}" dt="2021-06-18T06:14:05.094" v="128" actId="26606"/>
          <ac:spMkLst>
            <pc:docMk/>
            <pc:sldMk cId="917255709" sldId="285"/>
            <ac:spMk id="100" creationId="{D2B9299F-BED7-44C5-9CC5-E542F9193C2F}"/>
          </ac:spMkLst>
        </pc:spChg>
        <pc:spChg chg="add">
          <ac:chgData name="Aniket vishwakarma" userId="9a1836ca669b5dcb" providerId="LiveId" clId="{84E80D21-4872-489D-B4B5-435BEE1C58D1}" dt="2021-06-18T06:14:05.094" v="128" actId="26606"/>
          <ac:spMkLst>
            <pc:docMk/>
            <pc:sldMk cId="917255709" sldId="285"/>
            <ac:spMk id="102" creationId="{00401440-1DC9-4C9E-A3BA-4DECEEB46503}"/>
          </ac:spMkLst>
        </pc:spChg>
        <pc:spChg chg="add">
          <ac:chgData name="Aniket vishwakarma" userId="9a1836ca669b5dcb" providerId="LiveId" clId="{84E80D21-4872-489D-B4B5-435BEE1C58D1}" dt="2021-06-18T06:14:05.094" v="128" actId="26606"/>
          <ac:spMkLst>
            <pc:docMk/>
            <pc:sldMk cId="917255709" sldId="285"/>
            <ac:spMk id="106" creationId="{36B822CC-7DA9-4417-AA94-64CEB676F0B8}"/>
          </ac:spMkLst>
        </pc:spChg>
        <pc:spChg chg="add">
          <ac:chgData name="Aniket vishwakarma" userId="9a1836ca669b5dcb" providerId="LiveId" clId="{84E80D21-4872-489D-B4B5-435BEE1C58D1}" dt="2021-06-18T06:14:05.094" v="128" actId="26606"/>
          <ac:spMkLst>
            <pc:docMk/>
            <pc:sldMk cId="917255709" sldId="285"/>
            <ac:spMk id="108" creationId="{AFA01E88-71CC-4FF3-9E81-51E0C32B45E4}"/>
          </ac:spMkLst>
        </pc:spChg>
        <pc:picChg chg="add del mod ord">
          <ac:chgData name="Aniket vishwakarma" userId="9a1836ca669b5dcb" providerId="LiveId" clId="{84E80D21-4872-489D-B4B5-435BEE1C58D1}" dt="2021-06-18T06:13:16.903" v="125" actId="478"/>
          <ac:picMkLst>
            <pc:docMk/>
            <pc:sldMk cId="917255709" sldId="285"/>
            <ac:picMk id="6" creationId="{2918682E-0F3F-443B-B022-21C13662BBF4}"/>
          </ac:picMkLst>
        </pc:picChg>
        <pc:picChg chg="add mod ord">
          <ac:chgData name="Aniket vishwakarma" userId="9a1836ca669b5dcb" providerId="LiveId" clId="{84E80D21-4872-489D-B4B5-435BEE1C58D1}" dt="2021-06-18T06:14:05.094" v="128" actId="26606"/>
          <ac:picMkLst>
            <pc:docMk/>
            <pc:sldMk cId="917255709" sldId="285"/>
            <ac:picMk id="8" creationId="{C88D4FB4-2EBF-45FB-BC4B-DCD341F652F8}"/>
          </ac:picMkLst>
        </pc:picChg>
        <pc:picChg chg="add mod ord">
          <ac:chgData name="Aniket vishwakarma" userId="9a1836ca669b5dcb" providerId="LiveId" clId="{84E80D21-4872-489D-B4B5-435BEE1C58D1}" dt="2021-06-18T06:14:05.094" v="128" actId="26606"/>
          <ac:picMkLst>
            <pc:docMk/>
            <pc:sldMk cId="917255709" sldId="285"/>
            <ac:picMk id="10" creationId="{FDDA2F96-BC32-4845-988B-746D5152EDCD}"/>
          </ac:picMkLst>
        </pc:picChg>
        <pc:cxnChg chg="add">
          <ac:chgData name="Aniket vishwakarma" userId="9a1836ca669b5dcb" providerId="LiveId" clId="{84E80D21-4872-489D-B4B5-435BEE1C58D1}" dt="2021-06-18T06:14:05.094" v="128" actId="26606"/>
          <ac:cxnSpMkLst>
            <pc:docMk/>
            <pc:sldMk cId="917255709" sldId="285"/>
            <ac:cxnSpMk id="104" creationId="{EEE3F140-02CB-4BBC-ABC0-8BF046C9D1B8}"/>
          </ac:cxnSpMkLst>
        </pc:cxnChg>
      </pc:sldChg>
      <pc:sldChg chg="addSp delSp modSp new mod ord setBg">
        <pc:chgData name="Aniket vishwakarma" userId="9a1836ca669b5dcb" providerId="LiveId" clId="{84E80D21-4872-489D-B4B5-435BEE1C58D1}" dt="2021-06-18T06:16:12.039" v="158" actId="20577"/>
        <pc:sldMkLst>
          <pc:docMk/>
          <pc:sldMk cId="3819305907" sldId="292"/>
        </pc:sldMkLst>
        <pc:spChg chg="mod ord">
          <ac:chgData name="Aniket vishwakarma" userId="9a1836ca669b5dcb" providerId="LiveId" clId="{84E80D21-4872-489D-B4B5-435BEE1C58D1}" dt="2021-06-18T06:16:12.039" v="158" actId="20577"/>
          <ac:spMkLst>
            <pc:docMk/>
            <pc:sldMk cId="3819305907" sldId="292"/>
            <ac:spMk id="2" creationId="{E59DBD8C-8AFC-4734-A68B-A4369C458230}"/>
          </ac:spMkLst>
        </pc:spChg>
        <pc:spChg chg="del">
          <ac:chgData name="Aniket vishwakarma" userId="9a1836ca669b5dcb" providerId="LiveId" clId="{84E80D21-4872-489D-B4B5-435BEE1C58D1}" dt="2021-06-18T06:09:42.228" v="38" actId="931"/>
          <ac:spMkLst>
            <pc:docMk/>
            <pc:sldMk cId="3819305907" sldId="292"/>
            <ac:spMk id="3" creationId="{9137742B-C5B0-45E1-84D8-1BDE737D7BED}"/>
          </ac:spMkLst>
        </pc:spChg>
        <pc:spChg chg="add del">
          <ac:chgData name="Aniket vishwakarma" userId="9a1836ca669b5dcb" providerId="LiveId" clId="{84E80D21-4872-489D-B4B5-435BEE1C58D1}" dt="2021-06-18T06:10:08.600" v="46" actId="26606"/>
          <ac:spMkLst>
            <pc:docMk/>
            <pc:sldMk cId="3819305907" sldId="292"/>
            <ac:spMk id="10" creationId="{E6C8E6EB-4C59-429B-97E4-72A058CFC4FB}"/>
          </ac:spMkLst>
        </pc:spChg>
        <pc:spChg chg="add del">
          <ac:chgData name="Aniket vishwakarma" userId="9a1836ca669b5dcb" providerId="LiveId" clId="{84E80D21-4872-489D-B4B5-435BEE1C58D1}" dt="2021-06-18T06:10:08.600" v="46" actId="26606"/>
          <ac:spMkLst>
            <pc:docMk/>
            <pc:sldMk cId="3819305907" sldId="292"/>
            <ac:spMk id="12" creationId="{B5B90362-AFCC-46A9-B41C-A257A8C5B314}"/>
          </ac:spMkLst>
        </pc:spChg>
        <pc:spChg chg="add del">
          <ac:chgData name="Aniket vishwakarma" userId="9a1836ca669b5dcb" providerId="LiveId" clId="{84E80D21-4872-489D-B4B5-435BEE1C58D1}" dt="2021-06-18T06:10:08.600" v="46" actId="26606"/>
          <ac:spMkLst>
            <pc:docMk/>
            <pc:sldMk cId="3819305907" sldId="292"/>
            <ac:spMk id="14" creationId="{F71EF7F1-38BA-471D-8CD4-2A9AE8E35527}"/>
          </ac:spMkLst>
        </pc:spChg>
        <pc:spChg chg="add del">
          <ac:chgData name="Aniket vishwakarma" userId="9a1836ca669b5dcb" providerId="LiveId" clId="{84E80D21-4872-489D-B4B5-435BEE1C58D1}" dt="2021-06-18T06:10:08.600" v="46" actId="26606"/>
          <ac:spMkLst>
            <pc:docMk/>
            <pc:sldMk cId="3819305907" sldId="292"/>
            <ac:spMk id="16" creationId="{C0524398-BFB4-4C4A-8317-83B8729F9B26}"/>
          </ac:spMkLst>
        </pc:spChg>
        <pc:spChg chg="add del">
          <ac:chgData name="Aniket vishwakarma" userId="9a1836ca669b5dcb" providerId="LiveId" clId="{84E80D21-4872-489D-B4B5-435BEE1C58D1}" dt="2021-06-18T06:10:08.600" v="46" actId="26606"/>
          <ac:spMkLst>
            <pc:docMk/>
            <pc:sldMk cId="3819305907" sldId="292"/>
            <ac:spMk id="18" creationId="{2FB82883-1DC0-4BE1-A607-009095F3355A}"/>
          </ac:spMkLst>
        </pc:spChg>
        <pc:spChg chg="add del">
          <ac:chgData name="Aniket vishwakarma" userId="9a1836ca669b5dcb" providerId="LiveId" clId="{84E80D21-4872-489D-B4B5-435BEE1C58D1}" dt="2021-06-18T06:10:08.600" v="46" actId="26606"/>
          <ac:spMkLst>
            <pc:docMk/>
            <pc:sldMk cId="3819305907" sldId="292"/>
            <ac:spMk id="20" creationId="{9FA98EAA-A866-4C95-A2A8-44E46FBAD5A0}"/>
          </ac:spMkLst>
        </pc:spChg>
        <pc:spChg chg="add">
          <ac:chgData name="Aniket vishwakarma" userId="9a1836ca669b5dcb" providerId="LiveId" clId="{84E80D21-4872-489D-B4B5-435BEE1C58D1}" dt="2021-06-18T06:10:08.600" v="46" actId="26606"/>
          <ac:spMkLst>
            <pc:docMk/>
            <pc:sldMk cId="3819305907" sldId="292"/>
            <ac:spMk id="25" creationId="{DD651B61-325E-4E73-8445-38B0DE8AAAB6}"/>
          </ac:spMkLst>
        </pc:spChg>
        <pc:spChg chg="add">
          <ac:chgData name="Aniket vishwakarma" userId="9a1836ca669b5dcb" providerId="LiveId" clId="{84E80D21-4872-489D-B4B5-435BEE1C58D1}" dt="2021-06-18T06:10:08.600" v="46" actId="26606"/>
          <ac:spMkLst>
            <pc:docMk/>
            <pc:sldMk cId="3819305907" sldId="292"/>
            <ac:spMk id="27" creationId="{B42E5253-D3AC-4AC2-B766-8B34F13C2F5E}"/>
          </ac:spMkLst>
        </pc:spChg>
        <pc:spChg chg="add">
          <ac:chgData name="Aniket vishwakarma" userId="9a1836ca669b5dcb" providerId="LiveId" clId="{84E80D21-4872-489D-B4B5-435BEE1C58D1}" dt="2021-06-18T06:10:08.600" v="46" actId="26606"/>
          <ac:spMkLst>
            <pc:docMk/>
            <pc:sldMk cId="3819305907" sldId="292"/>
            <ac:spMk id="29" creationId="{10AE8D57-436A-4073-9A75-15BB5949F8B4}"/>
          </ac:spMkLst>
        </pc:spChg>
        <pc:spChg chg="add">
          <ac:chgData name="Aniket vishwakarma" userId="9a1836ca669b5dcb" providerId="LiveId" clId="{84E80D21-4872-489D-B4B5-435BEE1C58D1}" dt="2021-06-18T06:10:08.600" v="46" actId="26606"/>
          <ac:spMkLst>
            <pc:docMk/>
            <pc:sldMk cId="3819305907" sldId="292"/>
            <ac:spMk id="31" creationId="{E2852671-8EB6-4EAF-8AF8-65CF3FD66456}"/>
          </ac:spMkLst>
        </pc:spChg>
        <pc:spChg chg="add">
          <ac:chgData name="Aniket vishwakarma" userId="9a1836ca669b5dcb" providerId="LiveId" clId="{84E80D21-4872-489D-B4B5-435BEE1C58D1}" dt="2021-06-18T06:10:08.600" v="46" actId="26606"/>
          <ac:spMkLst>
            <pc:docMk/>
            <pc:sldMk cId="3819305907" sldId="292"/>
            <ac:spMk id="33" creationId="{26B4480E-B7FF-4481-890E-043A69AE6FE2}"/>
          </ac:spMkLst>
        </pc:spChg>
        <pc:grpChg chg="add">
          <ac:chgData name="Aniket vishwakarma" userId="9a1836ca669b5dcb" providerId="LiveId" clId="{84E80D21-4872-489D-B4B5-435BEE1C58D1}" dt="2021-06-18T06:10:08.600" v="46" actId="26606"/>
          <ac:grpSpMkLst>
            <pc:docMk/>
            <pc:sldMk cId="3819305907" sldId="292"/>
            <ac:grpSpMk id="35" creationId="{79394E1F-0B5F-497D-B2A6-8383A2A54834}"/>
          </ac:grpSpMkLst>
        </pc:grpChg>
        <pc:picChg chg="add mod ord modCrop">
          <ac:chgData name="Aniket vishwakarma" userId="9a1836ca669b5dcb" providerId="LiveId" clId="{84E80D21-4872-489D-B4B5-435BEE1C58D1}" dt="2021-06-18T06:10:08.600" v="46" actId="26606"/>
          <ac:picMkLst>
            <pc:docMk/>
            <pc:sldMk cId="3819305907" sldId="292"/>
            <ac:picMk id="5" creationId="{6D54A2F0-FE8E-4AF7-B0F3-7326B6CE5F45}"/>
          </ac:picMkLst>
        </pc:picChg>
      </pc:sldChg>
      <pc:sldChg chg="addSp delSp modSp new mod setBg setClrOvrMap">
        <pc:chgData name="Aniket vishwakarma" userId="9a1836ca669b5dcb" providerId="LiveId" clId="{84E80D21-4872-489D-B4B5-435BEE1C58D1}" dt="2021-06-18T06:16:07.042" v="156" actId="478"/>
        <pc:sldMkLst>
          <pc:docMk/>
          <pc:sldMk cId="3812470956" sldId="293"/>
        </pc:sldMkLst>
        <pc:spChg chg="mod">
          <ac:chgData name="Aniket vishwakarma" userId="9a1836ca669b5dcb" providerId="LiveId" clId="{84E80D21-4872-489D-B4B5-435BEE1C58D1}" dt="2021-06-18T06:16:02.421" v="155" actId="26606"/>
          <ac:spMkLst>
            <pc:docMk/>
            <pc:sldMk cId="3812470956" sldId="293"/>
            <ac:spMk id="2" creationId="{04B1963E-550E-49FC-9CC7-ED26E0587EF1}"/>
          </ac:spMkLst>
        </pc:spChg>
        <pc:spChg chg="del">
          <ac:chgData name="Aniket vishwakarma" userId="9a1836ca669b5dcb" providerId="LiveId" clId="{84E80D21-4872-489D-B4B5-435BEE1C58D1}" dt="2021-06-18T06:15:29.020" v="147" actId="931"/>
          <ac:spMkLst>
            <pc:docMk/>
            <pc:sldMk cId="3812470956" sldId="293"/>
            <ac:spMk id="3" creationId="{ED9E17C7-1BEE-4E37-A2C1-E3DF3C938CA7}"/>
          </ac:spMkLst>
        </pc:spChg>
        <pc:spChg chg="del mod">
          <ac:chgData name="Aniket vishwakarma" userId="9a1836ca669b5dcb" providerId="LiveId" clId="{84E80D21-4872-489D-B4B5-435BEE1C58D1}" dt="2021-06-18T06:16:07.042" v="156" actId="478"/>
          <ac:spMkLst>
            <pc:docMk/>
            <pc:sldMk cId="3812470956" sldId="293"/>
            <ac:spMk id="4" creationId="{8BDFF4C8-8795-45A7-92C2-D81EDB249CEB}"/>
          </ac:spMkLst>
        </pc:spChg>
        <pc:spChg chg="add del">
          <ac:chgData name="Aniket vishwakarma" userId="9a1836ca669b5dcb" providerId="LiveId" clId="{84E80D21-4872-489D-B4B5-435BEE1C58D1}" dt="2021-06-18T06:16:02.421" v="155" actId="26606"/>
          <ac:spMkLst>
            <pc:docMk/>
            <pc:sldMk cId="3812470956" sldId="293"/>
            <ac:spMk id="11" creationId="{E6C8E6EB-4C59-429B-97E4-72A058CFC4FB}"/>
          </ac:spMkLst>
        </pc:spChg>
        <pc:spChg chg="add del">
          <ac:chgData name="Aniket vishwakarma" userId="9a1836ca669b5dcb" providerId="LiveId" clId="{84E80D21-4872-489D-B4B5-435BEE1C58D1}" dt="2021-06-18T06:16:02.421" v="155" actId="26606"/>
          <ac:spMkLst>
            <pc:docMk/>
            <pc:sldMk cId="3812470956" sldId="293"/>
            <ac:spMk id="13" creationId="{B5B90362-AFCC-46A9-B41C-A257A8C5B314}"/>
          </ac:spMkLst>
        </pc:spChg>
        <pc:spChg chg="add del">
          <ac:chgData name="Aniket vishwakarma" userId="9a1836ca669b5dcb" providerId="LiveId" clId="{84E80D21-4872-489D-B4B5-435BEE1C58D1}" dt="2021-06-18T06:16:02.421" v="155" actId="26606"/>
          <ac:spMkLst>
            <pc:docMk/>
            <pc:sldMk cId="3812470956" sldId="293"/>
            <ac:spMk id="15" creationId="{F71EF7F1-38BA-471D-8CD4-2A9AE8E35527}"/>
          </ac:spMkLst>
        </pc:spChg>
        <pc:spChg chg="add del">
          <ac:chgData name="Aniket vishwakarma" userId="9a1836ca669b5dcb" providerId="LiveId" clId="{84E80D21-4872-489D-B4B5-435BEE1C58D1}" dt="2021-06-18T06:16:02.421" v="155" actId="26606"/>
          <ac:spMkLst>
            <pc:docMk/>
            <pc:sldMk cId="3812470956" sldId="293"/>
            <ac:spMk id="17" creationId="{1BB56EB9-078F-4952-AC1F-149C7A0AE4D5}"/>
          </ac:spMkLst>
        </pc:spChg>
        <pc:spChg chg="add del">
          <ac:chgData name="Aniket vishwakarma" userId="9a1836ca669b5dcb" providerId="LiveId" clId="{84E80D21-4872-489D-B4B5-435BEE1C58D1}" dt="2021-06-18T06:16:02.421" v="155" actId="26606"/>
          <ac:spMkLst>
            <pc:docMk/>
            <pc:sldMk cId="3812470956" sldId="293"/>
            <ac:spMk id="19" creationId="{D3772EE4-ED5E-4D3A-A306-B22CF866786D}"/>
          </ac:spMkLst>
        </pc:spChg>
        <pc:spChg chg="add del">
          <ac:chgData name="Aniket vishwakarma" userId="9a1836ca669b5dcb" providerId="LiveId" clId="{84E80D21-4872-489D-B4B5-435BEE1C58D1}" dt="2021-06-18T06:16:02.421" v="155" actId="26606"/>
          <ac:spMkLst>
            <pc:docMk/>
            <pc:sldMk cId="3812470956" sldId="293"/>
            <ac:spMk id="21" creationId="{10058680-D07C-4893-B2B7-91543F18AB32}"/>
          </ac:spMkLst>
        </pc:spChg>
        <pc:spChg chg="add del">
          <ac:chgData name="Aniket vishwakarma" userId="9a1836ca669b5dcb" providerId="LiveId" clId="{84E80D21-4872-489D-B4B5-435BEE1C58D1}" dt="2021-06-18T06:16:02.421" v="155" actId="26606"/>
          <ac:spMkLst>
            <pc:docMk/>
            <pc:sldMk cId="3812470956" sldId="293"/>
            <ac:spMk id="23" creationId="{7B42427A-0A1F-4A55-8705-D9179F1E0CFB}"/>
          </ac:spMkLst>
        </pc:spChg>
        <pc:spChg chg="add del">
          <ac:chgData name="Aniket vishwakarma" userId="9a1836ca669b5dcb" providerId="LiveId" clId="{84E80D21-4872-489D-B4B5-435BEE1C58D1}" dt="2021-06-18T06:16:02.421" v="155" actId="26606"/>
          <ac:spMkLst>
            <pc:docMk/>
            <pc:sldMk cId="3812470956" sldId="293"/>
            <ac:spMk id="25" creationId="{EE54A6FE-D8CB-48A3-900B-053D4EBD3B85}"/>
          </ac:spMkLst>
        </pc:spChg>
        <pc:spChg chg="add">
          <ac:chgData name="Aniket vishwakarma" userId="9a1836ca669b5dcb" providerId="LiveId" clId="{84E80D21-4872-489D-B4B5-435BEE1C58D1}" dt="2021-06-18T06:16:02.421" v="155" actId="26606"/>
          <ac:spMkLst>
            <pc:docMk/>
            <pc:sldMk cId="3812470956" sldId="293"/>
            <ac:spMk id="30" creationId="{910015B9-6046-41B8-83BD-71778D2F9798}"/>
          </ac:spMkLst>
        </pc:spChg>
        <pc:spChg chg="add">
          <ac:chgData name="Aniket vishwakarma" userId="9a1836ca669b5dcb" providerId="LiveId" clId="{84E80D21-4872-489D-B4B5-435BEE1C58D1}" dt="2021-06-18T06:16:02.421" v="155" actId="26606"/>
          <ac:spMkLst>
            <pc:docMk/>
            <pc:sldMk cId="3812470956" sldId="293"/>
            <ac:spMk id="32" creationId="{53908232-52E2-4794-A6C1-54300FB98919}"/>
          </ac:spMkLst>
        </pc:spChg>
        <pc:spChg chg="add">
          <ac:chgData name="Aniket vishwakarma" userId="9a1836ca669b5dcb" providerId="LiveId" clId="{84E80D21-4872-489D-B4B5-435BEE1C58D1}" dt="2021-06-18T06:16:02.421" v="155" actId="26606"/>
          <ac:spMkLst>
            <pc:docMk/>
            <pc:sldMk cId="3812470956" sldId="293"/>
            <ac:spMk id="34" creationId="{D2B9299F-BED7-44C5-9CC5-E542F9193C2F}"/>
          </ac:spMkLst>
        </pc:spChg>
        <pc:spChg chg="add">
          <ac:chgData name="Aniket vishwakarma" userId="9a1836ca669b5dcb" providerId="LiveId" clId="{84E80D21-4872-489D-B4B5-435BEE1C58D1}" dt="2021-06-18T06:16:02.421" v="155" actId="26606"/>
          <ac:spMkLst>
            <pc:docMk/>
            <pc:sldMk cId="3812470956" sldId="293"/>
            <ac:spMk id="36" creationId="{00401440-1DC9-4C9E-A3BA-4DECEEB46503}"/>
          </ac:spMkLst>
        </pc:spChg>
        <pc:spChg chg="add">
          <ac:chgData name="Aniket vishwakarma" userId="9a1836ca669b5dcb" providerId="LiveId" clId="{84E80D21-4872-489D-B4B5-435BEE1C58D1}" dt="2021-06-18T06:16:02.421" v="155" actId="26606"/>
          <ac:spMkLst>
            <pc:docMk/>
            <pc:sldMk cId="3812470956" sldId="293"/>
            <ac:spMk id="40" creationId="{36B822CC-7DA9-4417-AA94-64CEB676F0B8}"/>
          </ac:spMkLst>
        </pc:spChg>
        <pc:spChg chg="add">
          <ac:chgData name="Aniket vishwakarma" userId="9a1836ca669b5dcb" providerId="LiveId" clId="{84E80D21-4872-489D-B4B5-435BEE1C58D1}" dt="2021-06-18T06:16:02.421" v="155" actId="26606"/>
          <ac:spMkLst>
            <pc:docMk/>
            <pc:sldMk cId="3812470956" sldId="293"/>
            <ac:spMk id="42" creationId="{AFA01E88-71CC-4FF3-9E81-51E0C32B45E4}"/>
          </ac:spMkLst>
        </pc:spChg>
        <pc:picChg chg="add mod ord">
          <ac:chgData name="Aniket vishwakarma" userId="9a1836ca669b5dcb" providerId="LiveId" clId="{84E80D21-4872-489D-B4B5-435BEE1C58D1}" dt="2021-06-18T06:16:02.421" v="155" actId="26606"/>
          <ac:picMkLst>
            <pc:docMk/>
            <pc:sldMk cId="3812470956" sldId="293"/>
            <ac:picMk id="6" creationId="{0D2D3939-27BA-475B-93FF-732D2F9818FC}"/>
          </ac:picMkLst>
        </pc:picChg>
        <pc:picChg chg="add mod ord">
          <ac:chgData name="Aniket vishwakarma" userId="9a1836ca669b5dcb" providerId="LiveId" clId="{84E80D21-4872-489D-B4B5-435BEE1C58D1}" dt="2021-06-18T06:16:02.421" v="155" actId="26606"/>
          <ac:picMkLst>
            <pc:docMk/>
            <pc:sldMk cId="3812470956" sldId="293"/>
            <ac:picMk id="8" creationId="{A424EC33-564D-43D6-8E5F-9C9559AE6CFC}"/>
          </ac:picMkLst>
        </pc:picChg>
        <pc:cxnChg chg="add">
          <ac:chgData name="Aniket vishwakarma" userId="9a1836ca669b5dcb" providerId="LiveId" clId="{84E80D21-4872-489D-B4B5-435BEE1C58D1}" dt="2021-06-18T06:16:02.421" v="155" actId="26606"/>
          <ac:cxnSpMkLst>
            <pc:docMk/>
            <pc:sldMk cId="3812470956" sldId="293"/>
            <ac:cxnSpMk id="38" creationId="{EEE3F140-02CB-4BBC-ABC0-8BF046C9D1B8}"/>
          </ac:cxnSpMkLst>
        </pc:cxnChg>
      </pc:sldChg>
      <pc:sldChg chg="addSp delSp modSp new mod setBg">
        <pc:chgData name="Aniket vishwakarma" userId="9a1836ca669b5dcb" providerId="LiveId" clId="{84E80D21-4872-489D-B4B5-435BEE1C58D1}" dt="2021-06-18T06:19:59.471" v="219" actId="26606"/>
        <pc:sldMkLst>
          <pc:docMk/>
          <pc:sldMk cId="3698160702" sldId="294"/>
        </pc:sldMkLst>
        <pc:spChg chg="mod">
          <ac:chgData name="Aniket vishwakarma" userId="9a1836ca669b5dcb" providerId="LiveId" clId="{84E80D21-4872-489D-B4B5-435BEE1C58D1}" dt="2021-06-18T06:19:59.471" v="219" actId="26606"/>
          <ac:spMkLst>
            <pc:docMk/>
            <pc:sldMk cId="3698160702" sldId="294"/>
            <ac:spMk id="2" creationId="{D372CF4A-EB7F-40A3-A61B-1F4390990B75}"/>
          </ac:spMkLst>
        </pc:spChg>
        <pc:spChg chg="del">
          <ac:chgData name="Aniket vishwakarma" userId="9a1836ca669b5dcb" providerId="LiveId" clId="{84E80D21-4872-489D-B4B5-435BEE1C58D1}" dt="2021-06-18T06:17:28.962" v="207"/>
          <ac:spMkLst>
            <pc:docMk/>
            <pc:sldMk cId="3698160702" sldId="294"/>
            <ac:spMk id="3" creationId="{21027DA4-206D-4EDA-84B6-C225048DCF33}"/>
          </ac:spMkLst>
        </pc:spChg>
        <pc:spChg chg="del">
          <ac:chgData name="Aniket vishwakarma" userId="9a1836ca669b5dcb" providerId="LiveId" clId="{84E80D21-4872-489D-B4B5-435BEE1C58D1}" dt="2021-06-18T06:17:09.478" v="206" actId="478"/>
          <ac:spMkLst>
            <pc:docMk/>
            <pc:sldMk cId="3698160702" sldId="294"/>
            <ac:spMk id="4" creationId="{DC33CA6E-C7EF-48B0-9690-A8995C7FA262}"/>
          </ac:spMkLst>
        </pc:spChg>
        <pc:spChg chg="add">
          <ac:chgData name="Aniket vishwakarma" userId="9a1836ca669b5dcb" providerId="LiveId" clId="{84E80D21-4872-489D-B4B5-435BEE1C58D1}" dt="2021-06-18T06:19:59.471" v="219" actId="26606"/>
          <ac:spMkLst>
            <pc:docMk/>
            <pc:sldMk cId="3698160702" sldId="294"/>
            <ac:spMk id="77" creationId="{35E47987-51DD-47D8-82CB-3239C1041015}"/>
          </ac:spMkLst>
        </pc:spChg>
        <pc:spChg chg="add">
          <ac:chgData name="Aniket vishwakarma" userId="9a1836ca669b5dcb" providerId="LiveId" clId="{84E80D21-4872-489D-B4B5-435BEE1C58D1}" dt="2021-06-18T06:19:59.471" v="219" actId="26606"/>
          <ac:spMkLst>
            <pc:docMk/>
            <pc:sldMk cId="3698160702" sldId="294"/>
            <ac:spMk id="79" creationId="{343B51BC-A337-4FC1-8BEC-2C71D3B3F7B7}"/>
          </ac:spMkLst>
        </pc:spChg>
        <pc:spChg chg="add">
          <ac:chgData name="Aniket vishwakarma" userId="9a1836ca669b5dcb" providerId="LiveId" clId="{84E80D21-4872-489D-B4B5-435BEE1C58D1}" dt="2021-06-18T06:19:59.471" v="219" actId="26606"/>
          <ac:spMkLst>
            <pc:docMk/>
            <pc:sldMk cId="3698160702" sldId="294"/>
            <ac:spMk id="81" creationId="{F06EB04D-98C2-4D74-86BC-1E95ECF5513B}"/>
          </ac:spMkLst>
        </pc:spChg>
        <pc:spChg chg="add">
          <ac:chgData name="Aniket vishwakarma" userId="9a1836ca669b5dcb" providerId="LiveId" clId="{84E80D21-4872-489D-B4B5-435BEE1C58D1}" dt="2021-06-18T06:19:59.471" v="219" actId="26606"/>
          <ac:spMkLst>
            <pc:docMk/>
            <pc:sldMk cId="3698160702" sldId="294"/>
            <ac:spMk id="83" creationId="{5FE21824-8381-405C-BDEF-3859DE644D5E}"/>
          </ac:spMkLst>
        </pc:spChg>
        <pc:spChg chg="add">
          <ac:chgData name="Aniket vishwakarma" userId="9a1836ca669b5dcb" providerId="LiveId" clId="{84E80D21-4872-489D-B4B5-435BEE1C58D1}" dt="2021-06-18T06:19:59.471" v="219" actId="26606"/>
          <ac:spMkLst>
            <pc:docMk/>
            <pc:sldMk cId="3698160702" sldId="294"/>
            <ac:spMk id="85" creationId="{6EA7B49C-1DDA-4A36-B615-CCE52D7703F7}"/>
          </ac:spMkLst>
        </pc:spChg>
        <pc:spChg chg="add">
          <ac:chgData name="Aniket vishwakarma" userId="9a1836ca669b5dcb" providerId="LiveId" clId="{84E80D21-4872-489D-B4B5-435BEE1C58D1}" dt="2021-06-18T06:19:59.471" v="219" actId="26606"/>
          <ac:spMkLst>
            <pc:docMk/>
            <pc:sldMk cId="3698160702" sldId="294"/>
            <ac:spMk id="87" creationId="{0349BF0E-90A2-447D-851A-A1C4FC5E5926}"/>
          </ac:spMkLst>
        </pc:spChg>
        <pc:spChg chg="add">
          <ac:chgData name="Aniket vishwakarma" userId="9a1836ca669b5dcb" providerId="LiveId" clId="{84E80D21-4872-489D-B4B5-435BEE1C58D1}" dt="2021-06-18T06:19:59.471" v="219" actId="26606"/>
          <ac:spMkLst>
            <pc:docMk/>
            <pc:sldMk cId="3698160702" sldId="294"/>
            <ac:spMk id="89" creationId="{5B432A1A-7A25-4237-B64F-E0244D852BE2}"/>
          </ac:spMkLst>
        </pc:spChg>
        <pc:spChg chg="add">
          <ac:chgData name="Aniket vishwakarma" userId="9a1836ca669b5dcb" providerId="LiveId" clId="{84E80D21-4872-489D-B4B5-435BEE1C58D1}" dt="2021-06-18T06:19:59.471" v="219" actId="26606"/>
          <ac:spMkLst>
            <pc:docMk/>
            <pc:sldMk cId="3698160702" sldId="294"/>
            <ac:spMk id="91" creationId="{371419D3-21C1-47D3-9BB6-2E08FCE81601}"/>
          </ac:spMkLst>
        </pc:spChg>
        <pc:spChg chg="add">
          <ac:chgData name="Aniket vishwakarma" userId="9a1836ca669b5dcb" providerId="LiveId" clId="{84E80D21-4872-489D-B4B5-435BEE1C58D1}" dt="2021-06-18T06:19:59.471" v="219" actId="26606"/>
          <ac:spMkLst>
            <pc:docMk/>
            <pc:sldMk cId="3698160702" sldId="294"/>
            <ac:spMk id="93" creationId="{99383C2D-F910-444C-AFBF-2A6C72EBA64D}"/>
          </ac:spMkLst>
        </pc:spChg>
        <pc:spChg chg="add">
          <ac:chgData name="Aniket vishwakarma" userId="9a1836ca669b5dcb" providerId="LiveId" clId="{84E80D21-4872-489D-B4B5-435BEE1C58D1}" dt="2021-06-18T06:19:59.471" v="219" actId="26606"/>
          <ac:spMkLst>
            <pc:docMk/>
            <pc:sldMk cId="3698160702" sldId="294"/>
            <ac:spMk id="95" creationId="{8AC7279F-774B-48BD-8EC4-E7346A34AB1A}"/>
          </ac:spMkLst>
        </pc:spChg>
        <pc:spChg chg="add">
          <ac:chgData name="Aniket vishwakarma" userId="9a1836ca669b5dcb" providerId="LiveId" clId="{84E80D21-4872-489D-B4B5-435BEE1C58D1}" dt="2021-06-18T06:19:59.471" v="219" actId="26606"/>
          <ac:spMkLst>
            <pc:docMk/>
            <pc:sldMk cId="3698160702" sldId="294"/>
            <ac:spMk id="97" creationId="{7DDFE527-440F-4625-B425-54376B60CE5E}"/>
          </ac:spMkLst>
        </pc:spChg>
        <pc:spChg chg="add">
          <ac:chgData name="Aniket vishwakarma" userId="9a1836ca669b5dcb" providerId="LiveId" clId="{84E80D21-4872-489D-B4B5-435BEE1C58D1}" dt="2021-06-18T06:19:59.471" v="219" actId="26606"/>
          <ac:spMkLst>
            <pc:docMk/>
            <pc:sldMk cId="3698160702" sldId="294"/>
            <ac:spMk id="99" creationId="{8C2E4842-085B-4316-A26B-BFB4CF21553E}"/>
          </ac:spMkLst>
        </pc:spChg>
        <pc:spChg chg="add">
          <ac:chgData name="Aniket vishwakarma" userId="9a1836ca669b5dcb" providerId="LiveId" clId="{84E80D21-4872-489D-B4B5-435BEE1C58D1}" dt="2021-06-18T06:19:59.471" v="219" actId="26606"/>
          <ac:spMkLst>
            <pc:docMk/>
            <pc:sldMk cId="3698160702" sldId="294"/>
            <ac:spMk id="101" creationId="{E8015A85-E7C2-4028-A775-8B61DA2C216A}"/>
          </ac:spMkLst>
        </pc:spChg>
        <pc:picChg chg="add mod ord">
          <ac:chgData name="Aniket vishwakarma" userId="9a1836ca669b5dcb" providerId="LiveId" clId="{84E80D21-4872-489D-B4B5-435BEE1C58D1}" dt="2021-06-18T06:19:59.471" v="219" actId="26606"/>
          <ac:picMkLst>
            <pc:docMk/>
            <pc:sldMk cId="3698160702" sldId="294"/>
            <ac:picMk id="1026" creationId="{EFE1768D-407C-4394-AE61-D57C2F75E5B0}"/>
          </ac:picMkLst>
        </pc:picChg>
        <pc:picChg chg="add mod ord">
          <ac:chgData name="Aniket vishwakarma" userId="9a1836ca669b5dcb" providerId="LiveId" clId="{84E80D21-4872-489D-B4B5-435BEE1C58D1}" dt="2021-06-18T06:19:59.471" v="219" actId="26606"/>
          <ac:picMkLst>
            <pc:docMk/>
            <pc:sldMk cId="3698160702" sldId="294"/>
            <ac:picMk id="1028" creationId="{EC228595-B761-409F-ABBF-40EA2D72BE12}"/>
          </ac:picMkLst>
        </pc:picChg>
        <pc:picChg chg="add mod">
          <ac:chgData name="Aniket vishwakarma" userId="9a1836ca669b5dcb" providerId="LiveId" clId="{84E80D21-4872-489D-B4B5-435BEE1C58D1}" dt="2021-06-18T06:19:59.471" v="219" actId="26606"/>
          <ac:picMkLst>
            <pc:docMk/>
            <pc:sldMk cId="3698160702" sldId="294"/>
            <ac:picMk id="1030" creationId="{59907B4C-B0E0-46B4-8177-71912F64F1A2}"/>
          </ac:picMkLst>
        </pc:picChg>
        <pc:picChg chg="add mod">
          <ac:chgData name="Aniket vishwakarma" userId="9a1836ca669b5dcb" providerId="LiveId" clId="{84E80D21-4872-489D-B4B5-435BEE1C58D1}" dt="2021-06-18T06:19:59.471" v="219" actId="26606"/>
          <ac:picMkLst>
            <pc:docMk/>
            <pc:sldMk cId="3698160702" sldId="294"/>
            <ac:picMk id="1032" creationId="{9DF14AEF-8134-4FE0-9705-E540FE32FB23}"/>
          </ac:picMkLst>
        </pc:picChg>
      </pc:sldChg>
      <pc:sldChg chg="modSp new mod">
        <pc:chgData name="Aniket vishwakarma" userId="9a1836ca669b5dcb" providerId="LiveId" clId="{84E80D21-4872-489D-B4B5-435BEE1C58D1}" dt="2021-06-18T06:21:52.117" v="230" actId="5793"/>
        <pc:sldMkLst>
          <pc:docMk/>
          <pc:sldMk cId="581752323" sldId="295"/>
        </pc:sldMkLst>
        <pc:spChg chg="mod">
          <ac:chgData name="Aniket vishwakarma" userId="9a1836ca669b5dcb" providerId="LiveId" clId="{84E80D21-4872-489D-B4B5-435BEE1C58D1}" dt="2021-06-18T06:21:33.140" v="223"/>
          <ac:spMkLst>
            <pc:docMk/>
            <pc:sldMk cId="581752323" sldId="295"/>
            <ac:spMk id="2" creationId="{B2034D2E-EFCA-489A-8B27-C917E9DF4863}"/>
          </ac:spMkLst>
        </pc:spChg>
        <pc:spChg chg="mod">
          <ac:chgData name="Aniket vishwakarma" userId="9a1836ca669b5dcb" providerId="LiveId" clId="{84E80D21-4872-489D-B4B5-435BEE1C58D1}" dt="2021-06-18T06:21:52.117" v="230" actId="5793"/>
          <ac:spMkLst>
            <pc:docMk/>
            <pc:sldMk cId="581752323" sldId="295"/>
            <ac:spMk id="3" creationId="{8C476235-DCDE-415C-84D1-A9F2930F9810}"/>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fld id="{ED291B17-9318-49DB-B28B-6E5994AE9581}" type="datetime1">
              <a:rPr lang="en-US" smtClean="0"/>
              <a:t>6/18/2021</a:t>
            </a:fld>
            <a:endParaRPr lang="en-US" dirty="0"/>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6791332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CED4963-E985-44C4-B8C4-FDD613B7C2F8}" type="datetime1">
              <a:rPr lang="en-US" smtClean="0"/>
              <a:t>6/18/2021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739777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204200" y="863600"/>
            <a:ext cx="3124200" cy="4807326"/>
          </a:xfrm>
        </p:spPr>
        <p:txBody>
          <a:bodyPr vert="eaVert" anchor="ctr"/>
          <a:lstStyle>
            <a:lvl1pPr>
              <a:defRPr>
                <a:solidFill>
                  <a:srgbClr val="FFFF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774923" y="863600"/>
            <a:ext cx="7161625" cy="4807326"/>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Rectangle 7">
            <a:extLst>
              <a:ext uri="{FF2B5EF4-FFF2-40B4-BE49-F238E27FC236}">
                <a16:creationId xmlns:a16="http://schemas.microsoft.com/office/drawing/2014/main"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Date Placeholder 10">
            <a:extLst>
              <a:ext uri="{FF2B5EF4-FFF2-40B4-BE49-F238E27FC236}">
                <a16:creationId xmlns:a16="http://schemas.microsoft.com/office/drawing/2014/main" id="{5C74A470-3BD3-4F33-80E5-67E6E87FCBE7}"/>
              </a:ext>
            </a:extLst>
          </p:cNvPr>
          <p:cNvSpPr>
            <a:spLocks noGrp="1"/>
          </p:cNvSpPr>
          <p:nvPr>
            <p:ph type="dt" sz="half" idx="10"/>
          </p:nvPr>
        </p:nvSpPr>
        <p:spPr/>
        <p:txBody>
          <a:bodyPr/>
          <a:lstStyle/>
          <a:p>
            <a:fld id="{ED291B17-9318-49DB-B28B-6E5994AE9581}" type="datetime1">
              <a:rPr lang="en-US" smtClean="0"/>
              <a:t>6/18/2021</a:t>
            </a:fld>
            <a:endParaRPr lang="en-US" dirty="0"/>
          </a:p>
        </p:txBody>
      </p:sp>
      <p:sp>
        <p:nvSpPr>
          <p:cNvPr id="12" name="Footer Placeholder 11">
            <a:extLst>
              <a:ext uri="{FF2B5EF4-FFF2-40B4-BE49-F238E27FC236}">
                <a16:creationId xmlns:a16="http://schemas.microsoft.com/office/drawing/2014/main" id="{9A3A30BA-DB50-4D7D-BCDE-17D20FB354DF}"/>
              </a:ext>
            </a:extLst>
          </p:cNvPr>
          <p:cNvSpPr>
            <a:spLocks noGrp="1"/>
          </p:cNvSpPr>
          <p:nvPr>
            <p:ph type="ftr" sz="quarter" idx="11"/>
          </p:nvPr>
        </p:nvSpPr>
        <p:spPr/>
        <p:txBody>
          <a:bodyPr/>
          <a:lstStyle/>
          <a:p>
            <a:endParaRPr lang="en-US" dirty="0"/>
          </a:p>
        </p:txBody>
      </p:sp>
      <p:sp>
        <p:nvSpPr>
          <p:cNvPr id="13" name="Slide Number Placeholder 12">
            <a:extLst>
              <a:ext uri="{FF2B5EF4-FFF2-40B4-BE49-F238E27FC236}">
                <a16:creationId xmlns:a16="http://schemas.microsoft.com/office/drawing/2014/main" id="{76FF9E58-C0B2-436B-A21C-DB45A00D651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0636802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118872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340864"/>
            <a:ext cx="11029615" cy="36344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fld id="{78DD82B9-B8EE-4375-B6FF-88FA6ABB15D9}" type="datetime1">
              <a:rPr lang="en-US" smtClean="0"/>
              <a:t>6/18/2021</a:t>
            </a:fld>
            <a:endParaRPr lang="en-US" dirty="0"/>
          </a:p>
        </p:txBody>
      </p:sp>
      <p:sp>
        <p:nvSpPr>
          <p:cNvPr id="9" name="Footer Placeholder 8">
            <a:extLst>
              <a:ext uri="{FF2B5EF4-FFF2-40B4-BE49-F238E27FC236}">
                <a16:creationId xmlns:a16="http://schemas.microsoft.com/office/drawing/2014/main" id="{1356D3B5-6063-4A89-B88F-9D3043916FF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651169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B2497495-0637-405E-AE64-5CC7506D51F5}" type="datetime1">
              <a:rPr lang="en-US" smtClean="0"/>
              <a:t>6/18/2021</a:t>
            </a:fld>
            <a:endParaRPr lang="en-US" dirty="0"/>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193861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194767"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6039" y="2228003"/>
            <a:ext cx="5194769"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BFFD690-9426-415D-8B65-26881E07B2D4}" type="datetime1">
              <a:rPr lang="en-US" smtClean="0"/>
              <a:t>6/18/2021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459939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4C4989A-474C-40DE-95B9-011C28B71673}" type="datetime1">
              <a:rPr lang="en-US" smtClean="0"/>
              <a:t>6/18/2021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8071746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DB4ED54-5B5E-4A04-93D3-5772E3CE3818}" type="datetime1">
              <a:rPr lang="en-US" smtClean="0"/>
              <a:t>6/18/2021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581431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6/18/2021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478172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D82884F1-FFEA-405F-9602-3DCA865EDA4E}" type="datetime1">
              <a:rPr lang="en-US" smtClean="0"/>
              <a:t>6/18/2021</a:t>
            </a:fld>
            <a:endParaRPr lang="en-US" dirty="0"/>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a:lstStyle/>
          <a:p>
            <a:endParaRPr lang="en-US" dirty="0"/>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9288557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6/18/2021</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8191465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ED291B17-9318-49DB-B28B-6E5994AE9581}" type="datetime1">
              <a:rPr lang="en-US" smtClean="0"/>
              <a:t>6/18/2021</a:t>
            </a:fld>
            <a:endParaRPr lang="en-US" dirty="0"/>
          </a:p>
        </p:txBody>
      </p:sp>
      <p:sp>
        <p:nvSpPr>
          <p:cNvPr id="5" name="Footer Placeholder 4"/>
          <p:cNvSpPr>
            <a:spLocks noGrp="1"/>
          </p:cNvSpPr>
          <p:nvPr>
            <p:ph type="ftr" sz="quarter" idx="3"/>
          </p:nvPr>
        </p:nvSpPr>
        <p:spPr>
          <a:xfrm>
            <a:off x="581192" y="6423914"/>
            <a:ext cx="6917210" cy="365125"/>
          </a:xfrm>
          <a:prstGeom prst="rect">
            <a:avLst/>
          </a:prstGeom>
        </p:spPr>
        <p:txBody>
          <a:bodyPr vert="horz" lIns="91440" tIns="45720" rIns="91440" bIns="45720" rtlCol="0" anchor="ctr"/>
          <a:lstStyle>
            <a:lvl1pPr algn="l">
              <a:defRPr sz="900" cap="all">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t>‹#›</a:t>
            </a:fld>
            <a:endParaRPr lang="en-US" dirty="0"/>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89789078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hemeOverride" Target="../theme/themeOverride1.xml"/><Relationship Id="rId4" Type="http://schemas.openxmlformats.org/officeDocument/2006/relationships/hyperlink" Target="https://becominghuman.ai/elon-musk-vision-to-merge-natural-intelligence-with-artificial-intelligence-may-turn-sci-fi-into-d3406e9cda70" TargetMode="Externa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8.xml"/><Relationship Id="rId5" Type="http://schemas.openxmlformats.org/officeDocument/2006/relationships/image" Target="../media/image6.png"/><Relationship Id="rId4" Type="http://schemas.openxmlformats.org/officeDocument/2006/relationships/image" Target="../media/image5.jpeg"/></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E08D4B6A-8113-4DFB-B82E-B60CAC8E0A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ill Sans MT" panose="020B0502020104020203"/>
              <a:ea typeface="+mn-ea"/>
              <a:cs typeface="+mn-cs"/>
            </a:endParaRPr>
          </a:p>
        </p:txBody>
      </p:sp>
      <p:sp>
        <p:nvSpPr>
          <p:cNvPr id="30" name="Rectangle 29">
            <a:extLst>
              <a:ext uri="{FF2B5EF4-FFF2-40B4-BE49-F238E27FC236}">
                <a16:creationId xmlns:a16="http://schemas.microsoft.com/office/drawing/2014/main" id="{9822E561-F97C-4CBB-A9A6-A6BF6317BC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E1FC5398-C628-478A-822A-BE6CBC51559B}"/>
              </a:ext>
            </a:extLst>
          </p:cNvPr>
          <p:cNvSpPr>
            <a:spLocks noGrp="1"/>
          </p:cNvSpPr>
          <p:nvPr>
            <p:ph type="ctrTitle"/>
          </p:nvPr>
        </p:nvSpPr>
        <p:spPr>
          <a:xfrm>
            <a:off x="8109235" y="863695"/>
            <a:ext cx="3511233" cy="3779995"/>
          </a:xfrm>
        </p:spPr>
        <p:txBody>
          <a:bodyPr anchor="ctr">
            <a:normAutofit fontScale="90000"/>
          </a:bodyPr>
          <a:lstStyle/>
          <a:p>
            <a:pPr marL="457200" marR="0" algn="ctr">
              <a:lnSpc>
                <a:spcPct val="107000"/>
              </a:lnSpc>
              <a:spcBef>
                <a:spcPts val="0"/>
              </a:spcBef>
              <a:spcAft>
                <a:spcPts val="800"/>
              </a:spcAft>
            </a:pPr>
            <a:r>
              <a:rPr lang="en-US" sz="3600" dirty="0">
                <a:effectLst/>
                <a:latin typeface="Times New Roman" panose="02020603050405020304" pitchFamily="18" charset="0"/>
                <a:ea typeface="Calibri" panose="020F0502020204030204" pitchFamily="34" charset="0"/>
                <a:cs typeface="Times New Roman" panose="02020603050405020304" pitchFamily="18" charset="0"/>
              </a:rPr>
              <a:t>HAND GESTURE RECOGNITION AND CURSOR CONTROL &amp; PAINT</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 name="Subtitle 2">
            <a:extLst>
              <a:ext uri="{FF2B5EF4-FFF2-40B4-BE49-F238E27FC236}">
                <a16:creationId xmlns:a16="http://schemas.microsoft.com/office/drawing/2014/main" id="{07730D41-D3A4-4CFC-91DC-62E6A5AE503B}"/>
              </a:ext>
            </a:extLst>
          </p:cNvPr>
          <p:cNvSpPr>
            <a:spLocks noGrp="1"/>
          </p:cNvSpPr>
          <p:nvPr>
            <p:ph type="subTitle" idx="1"/>
          </p:nvPr>
        </p:nvSpPr>
        <p:spPr>
          <a:xfrm>
            <a:off x="8109237" y="4739779"/>
            <a:ext cx="3511232" cy="1869567"/>
          </a:xfrm>
        </p:spPr>
        <p:txBody>
          <a:bodyPr anchor="t">
            <a:normAutofit fontScale="85000" lnSpcReduction="20000"/>
          </a:bodyPr>
          <a:lstStyle/>
          <a:p>
            <a:r>
              <a:rPr lang="en-US" sz="2000" dirty="0">
                <a:effectLst/>
                <a:latin typeface="Times New Roman" panose="02020603050405020304" pitchFamily="18" charset="0"/>
                <a:ea typeface="Calibri" panose="020F0502020204030204" pitchFamily="34" charset="0"/>
              </a:rPr>
              <a:t>Aniket vishwakarma</a:t>
            </a:r>
            <a:endParaRPr lang="en-US" sz="2000" u="sng" dirty="0">
              <a:effectLst/>
              <a:latin typeface="Times New Roman" panose="02020603050405020304" pitchFamily="18" charset="0"/>
              <a:ea typeface="Calibri" panose="020F0502020204030204" pitchFamily="34" charset="0"/>
            </a:endParaRPr>
          </a:p>
          <a:p>
            <a:r>
              <a:rPr lang="en-US" sz="2000" dirty="0">
                <a:effectLst/>
                <a:latin typeface="Times New Roman" panose="02020603050405020304" pitchFamily="18" charset="0"/>
                <a:ea typeface="Calibri" panose="020F0502020204030204" pitchFamily="34" charset="0"/>
              </a:rPr>
              <a:t> Riya Vishwakarma</a:t>
            </a:r>
          </a:p>
          <a:p>
            <a:r>
              <a:rPr lang="en-US" sz="2000" dirty="0">
                <a:effectLst/>
                <a:latin typeface="Times New Roman" panose="02020603050405020304" pitchFamily="18" charset="0"/>
                <a:ea typeface="Calibri" panose="020F0502020204030204" pitchFamily="34" charset="0"/>
              </a:rPr>
              <a:t>Neeraj Kumar Yadav</a:t>
            </a:r>
          </a:p>
          <a:p>
            <a:r>
              <a:rPr lang="en-US" sz="2000" dirty="0" err="1">
                <a:effectLst/>
                <a:latin typeface="Times New Roman" panose="02020603050405020304" pitchFamily="18" charset="0"/>
                <a:ea typeface="Calibri" panose="020F0502020204030204" pitchFamily="34" charset="0"/>
              </a:rPr>
              <a:t>Ujwal</a:t>
            </a:r>
            <a:r>
              <a:rPr lang="en-US" sz="2000" dirty="0">
                <a:effectLst/>
                <a:latin typeface="Times New Roman" panose="02020603050405020304" pitchFamily="18" charset="0"/>
                <a:ea typeface="Calibri" panose="020F0502020204030204" pitchFamily="34" charset="0"/>
              </a:rPr>
              <a:t> Yadav</a:t>
            </a:r>
          </a:p>
          <a:p>
            <a:r>
              <a:rPr lang="en-US" sz="2000" dirty="0">
                <a:effectLst/>
                <a:latin typeface="Times New Roman" panose="02020603050405020304" pitchFamily="18" charset="0"/>
                <a:ea typeface="Calibri" panose="020F0502020204030204" pitchFamily="34" charset="0"/>
              </a:rPr>
              <a:t>Mentor-: Vikash Singh</a:t>
            </a:r>
            <a:endParaRPr lang="en-US" sz="2000" dirty="0"/>
          </a:p>
        </p:txBody>
      </p:sp>
      <p:pic>
        <p:nvPicPr>
          <p:cNvPr id="5" name="Picture 4">
            <a:extLst>
              <a:ext uri="{FF2B5EF4-FFF2-40B4-BE49-F238E27FC236}">
                <a16:creationId xmlns:a16="http://schemas.microsoft.com/office/drawing/2014/main" id="{46FD3043-02B3-4F91-A2CB-FF01D76F3FD5}"/>
              </a:ext>
            </a:extLst>
          </p:cNvPr>
          <p:cNvPicPr>
            <a:picLocks noChangeAspect="1"/>
          </p:cNvPicPr>
          <p:nvPr/>
        </p:nvPicPr>
        <p:blipFill>
          <a:blip r:embed="rId3">
            <a:extLst>
              <a:ext uri="{837473B0-CC2E-450A-ABE3-18F120FF3D39}">
                <a1611:picAttrSrcUrl xmlns:a1611="http://schemas.microsoft.com/office/drawing/2016/11/main" r:id="rId4"/>
              </a:ext>
            </a:extLst>
          </a:blip>
          <a:srcRect l="18607" r="18607"/>
          <a:stretch/>
        </p:blipFill>
        <p:spPr>
          <a:xfrm>
            <a:off x="20" y="10"/>
            <a:ext cx="7537685" cy="6857990"/>
          </a:xfrm>
          <a:prstGeom prst="rect">
            <a:avLst/>
          </a:prstGeom>
        </p:spPr>
      </p:pic>
      <p:sp>
        <p:nvSpPr>
          <p:cNvPr id="32" name="Rectangle 31">
            <a:extLst>
              <a:ext uri="{FF2B5EF4-FFF2-40B4-BE49-F238E27FC236}">
                <a16:creationId xmlns:a16="http://schemas.microsoft.com/office/drawing/2014/main" id="{B01B0E58-A5C8-4CDA-A2E0-35DF94E59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09235" y="457200"/>
            <a:ext cx="3511233" cy="914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674873628"/>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E6C8E6EB-4C59-429B-97E4-72A058CFC4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6">
            <a:extLst>
              <a:ext uri="{FF2B5EF4-FFF2-40B4-BE49-F238E27FC236}">
                <a16:creationId xmlns:a16="http://schemas.microsoft.com/office/drawing/2014/main" id="{B5B90362-AFCC-46A9-B41C-A257A8C5B3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a:extLst>
              <a:ext uri="{FF2B5EF4-FFF2-40B4-BE49-F238E27FC236}">
                <a16:creationId xmlns:a16="http://schemas.microsoft.com/office/drawing/2014/main" id="{F71EF7F1-38BA-471D-8CD4-2A9AE8E35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31" name="Rectangle 30">
            <a:extLst>
              <a:ext uri="{FF2B5EF4-FFF2-40B4-BE49-F238E27FC236}">
                <a16:creationId xmlns:a16="http://schemas.microsoft.com/office/drawing/2014/main" id="{1BB56EB9-078F-4952-AC1F-149C7A0AE4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FFD0319-F73C-42D3-8669-82040095C9FA}"/>
              </a:ext>
            </a:extLst>
          </p:cNvPr>
          <p:cNvSpPr>
            <a:spLocks noGrp="1"/>
          </p:cNvSpPr>
          <p:nvPr>
            <p:ph type="title"/>
          </p:nvPr>
        </p:nvSpPr>
        <p:spPr>
          <a:xfrm>
            <a:off x="446533" y="548640"/>
            <a:ext cx="7225075" cy="1013800"/>
          </a:xfrm>
        </p:spPr>
        <p:txBody>
          <a:bodyPr vert="horz" lIns="91440" tIns="45720" rIns="91440" bIns="45720" rtlCol="0" anchor="b">
            <a:normAutofit/>
          </a:bodyPr>
          <a:lstStyle/>
          <a:p>
            <a:r>
              <a:rPr lang="en-US" sz="2800" b="0" kern="1200" cap="all" dirty="0">
                <a:solidFill>
                  <a:schemeClr val="tx2"/>
                </a:solidFill>
                <a:latin typeface="+mj-lt"/>
                <a:ea typeface="+mj-ea"/>
                <a:cs typeface="+mj-cs"/>
              </a:rPr>
              <a:t>Flow chart</a:t>
            </a:r>
          </a:p>
        </p:txBody>
      </p:sp>
      <p:sp>
        <p:nvSpPr>
          <p:cNvPr id="33" name="Rectangle 32">
            <a:extLst>
              <a:ext uri="{FF2B5EF4-FFF2-40B4-BE49-F238E27FC236}">
                <a16:creationId xmlns:a16="http://schemas.microsoft.com/office/drawing/2014/main" id="{10058680-D07C-4893-B2B7-91543F18AB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72603"/>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35" name="Rectangle 34">
            <a:extLst>
              <a:ext uri="{FF2B5EF4-FFF2-40B4-BE49-F238E27FC236}">
                <a16:creationId xmlns:a16="http://schemas.microsoft.com/office/drawing/2014/main" id="{7B42427A-0A1F-4A55-8705-D9179F1E0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37" name="Rectangle 36">
            <a:extLst>
              <a:ext uri="{FF2B5EF4-FFF2-40B4-BE49-F238E27FC236}">
                <a16:creationId xmlns:a16="http://schemas.microsoft.com/office/drawing/2014/main" id="{EE54A6FE-D8CB-48A3-900B-053D4EBD3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5" name="Content Placeholder 4" descr="Diagram&#10;&#10;Description automatically generated">
            <a:extLst>
              <a:ext uri="{FF2B5EF4-FFF2-40B4-BE49-F238E27FC236}">
                <a16:creationId xmlns:a16="http://schemas.microsoft.com/office/drawing/2014/main" id="{4D7C1810-2993-4054-9159-A55110C247FB}"/>
              </a:ext>
            </a:extLst>
          </p:cNvPr>
          <p:cNvPicPr>
            <a:picLocks noGrp="1"/>
          </p:cNvPicPr>
          <p:nvPr>
            <p:ph idx="1"/>
          </p:nvPr>
        </p:nvPicPr>
        <p:blipFill rotWithShape="1">
          <a:blip r:embed="rId2">
            <a:extLst>
              <a:ext uri="{28A0092B-C50C-407E-A947-70E740481C1C}">
                <a14:useLocalDpi xmlns:a14="http://schemas.microsoft.com/office/drawing/2010/main" val="0"/>
              </a:ext>
            </a:extLst>
          </a:blip>
          <a:srcRect r="3195" b="3"/>
          <a:stretch/>
        </p:blipFill>
        <p:spPr>
          <a:xfrm>
            <a:off x="3049741" y="583003"/>
            <a:ext cx="6882063" cy="6072293"/>
          </a:xfrm>
          <a:prstGeom prst="rect">
            <a:avLst/>
          </a:prstGeom>
        </p:spPr>
      </p:pic>
    </p:spTree>
    <p:extLst>
      <p:ext uri="{BB962C8B-B14F-4D97-AF65-F5344CB8AC3E}">
        <p14:creationId xmlns:p14="http://schemas.microsoft.com/office/powerpoint/2010/main" val="27462975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910015B9-6046-41B8-83BD-71778D2F97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32" name="Rectangle 31">
            <a:extLst>
              <a:ext uri="{FF2B5EF4-FFF2-40B4-BE49-F238E27FC236}">
                <a16:creationId xmlns:a16="http://schemas.microsoft.com/office/drawing/2014/main" id="{53908232-52E2-4794-A6C1-54300FB989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34" name="Rectangle 33">
            <a:extLst>
              <a:ext uri="{FF2B5EF4-FFF2-40B4-BE49-F238E27FC236}">
                <a16:creationId xmlns:a16="http://schemas.microsoft.com/office/drawing/2014/main" id="{D2B9299F-BED7-44C5-9CC5-E542F9193C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6" name="Rectangle 35">
            <a:extLst>
              <a:ext uri="{FF2B5EF4-FFF2-40B4-BE49-F238E27FC236}">
                <a16:creationId xmlns:a16="http://schemas.microsoft.com/office/drawing/2014/main" id="{00401440-1DC9-4C9E-A3BA-4DECEEB465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descr="A screenshot of a computer screen&#10;&#10;Description automatically generated with medium confidence">
            <a:extLst>
              <a:ext uri="{FF2B5EF4-FFF2-40B4-BE49-F238E27FC236}">
                <a16:creationId xmlns:a16="http://schemas.microsoft.com/office/drawing/2014/main" id="{A424EC33-564D-43D6-8E5F-9C9559AE6CFC}"/>
              </a:ext>
            </a:extLst>
          </p:cNvPr>
          <p:cNvPicPr>
            <a:picLocks noChangeAspect="1"/>
          </p:cNvPicPr>
          <p:nvPr/>
        </p:nvPicPr>
        <p:blipFill>
          <a:blip r:embed="rId2"/>
          <a:stretch>
            <a:fillRect/>
          </a:stretch>
        </p:blipFill>
        <p:spPr>
          <a:xfrm>
            <a:off x="441139" y="759531"/>
            <a:ext cx="5331481" cy="2998957"/>
          </a:xfrm>
          <a:prstGeom prst="rect">
            <a:avLst/>
          </a:prstGeom>
        </p:spPr>
      </p:pic>
      <p:cxnSp>
        <p:nvCxnSpPr>
          <p:cNvPr id="38" name="Straight Connector 37">
            <a:extLst>
              <a:ext uri="{FF2B5EF4-FFF2-40B4-BE49-F238E27FC236}">
                <a16:creationId xmlns:a16="http://schemas.microsoft.com/office/drawing/2014/main" id="{EEE3F140-02CB-4BBC-ABC0-8BF046C9D1B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1436050"/>
            <a:ext cx="0" cy="1645920"/>
          </a:xfrm>
          <a:prstGeom prst="line">
            <a:avLst/>
          </a:prstGeom>
          <a:ln w="19050">
            <a:solidFill>
              <a:srgbClr val="465359"/>
            </a:solidFill>
          </a:ln>
        </p:spPr>
        <p:style>
          <a:lnRef idx="1">
            <a:schemeClr val="accent1"/>
          </a:lnRef>
          <a:fillRef idx="0">
            <a:schemeClr val="accent1"/>
          </a:fillRef>
          <a:effectRef idx="0">
            <a:schemeClr val="accent1"/>
          </a:effectRef>
          <a:fontRef idx="minor">
            <a:schemeClr val="tx1"/>
          </a:fontRef>
        </p:style>
      </p:cxnSp>
      <p:pic>
        <p:nvPicPr>
          <p:cNvPr id="6" name="Content Placeholder 5" descr="A screenshot of a video game&#10;&#10;Description automatically generated with medium confidence">
            <a:extLst>
              <a:ext uri="{FF2B5EF4-FFF2-40B4-BE49-F238E27FC236}">
                <a16:creationId xmlns:a16="http://schemas.microsoft.com/office/drawing/2014/main" id="{0D2D3939-27BA-475B-93FF-732D2F9818FC}"/>
              </a:ext>
            </a:extLst>
          </p:cNvPr>
          <p:cNvPicPr>
            <a:picLocks noGrp="1" noChangeAspect="1"/>
          </p:cNvPicPr>
          <p:nvPr>
            <p:ph idx="1"/>
          </p:nvPr>
        </p:nvPicPr>
        <p:blipFill rotWithShape="1">
          <a:blip r:embed="rId3"/>
          <a:srcRect l="13047" r="14049" b="2"/>
          <a:stretch/>
        </p:blipFill>
        <p:spPr>
          <a:xfrm>
            <a:off x="6417735" y="541064"/>
            <a:ext cx="4453249" cy="3435892"/>
          </a:xfrm>
          <a:prstGeom prst="rect">
            <a:avLst/>
          </a:prstGeom>
        </p:spPr>
      </p:pic>
      <p:sp>
        <p:nvSpPr>
          <p:cNvPr id="40" name="Rectangle 39">
            <a:extLst>
              <a:ext uri="{FF2B5EF4-FFF2-40B4-BE49-F238E27FC236}">
                <a16:creationId xmlns:a16="http://schemas.microsoft.com/office/drawing/2014/main" id="{36B822CC-7DA9-4417-AA94-64CEB676F0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234" y="4219240"/>
            <a:ext cx="11301984"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42" name="Rectangle 41">
            <a:extLst>
              <a:ext uri="{FF2B5EF4-FFF2-40B4-BE49-F238E27FC236}">
                <a16:creationId xmlns:a16="http://schemas.microsoft.com/office/drawing/2014/main" id="{AFA01E88-71CC-4FF3-9E81-51E0C32B45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234" y="4359623"/>
            <a:ext cx="11303626" cy="2051143"/>
          </a:xfrm>
          <a:prstGeom prst="rect">
            <a:avLst/>
          </a:prstGeom>
          <a:solidFill>
            <a:srgbClr val="465359"/>
          </a:solidFill>
          <a:ln w="6350" cmpd="sng">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04B1963E-550E-49FC-9CC7-ED26E0587EF1}"/>
              </a:ext>
            </a:extLst>
          </p:cNvPr>
          <p:cNvSpPr>
            <a:spLocks noGrp="1"/>
          </p:cNvSpPr>
          <p:nvPr>
            <p:ph type="title"/>
          </p:nvPr>
        </p:nvSpPr>
        <p:spPr>
          <a:xfrm>
            <a:off x="679600" y="4596992"/>
            <a:ext cx="3353432" cy="1607013"/>
          </a:xfrm>
        </p:spPr>
        <p:txBody>
          <a:bodyPr vert="horz" lIns="91440" tIns="45720" rIns="91440" bIns="45720" rtlCol="0" anchor="ctr">
            <a:normAutofit/>
          </a:bodyPr>
          <a:lstStyle/>
          <a:p>
            <a:r>
              <a:rPr lang="en-US" sz="2800" b="0" kern="1200" cap="all">
                <a:latin typeface="+mj-lt"/>
                <a:ea typeface="+mj-ea"/>
                <a:cs typeface="+mj-cs"/>
              </a:rPr>
              <a:t>Day4 : Virtual paint </a:t>
            </a:r>
          </a:p>
        </p:txBody>
      </p:sp>
    </p:spTree>
    <p:extLst>
      <p:ext uri="{BB962C8B-B14F-4D97-AF65-F5344CB8AC3E}">
        <p14:creationId xmlns:p14="http://schemas.microsoft.com/office/powerpoint/2010/main" val="38124709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034D2E-EFCA-489A-8B27-C917E9DF4863}"/>
              </a:ext>
            </a:extLst>
          </p:cNvPr>
          <p:cNvSpPr>
            <a:spLocks noGrp="1"/>
          </p:cNvSpPr>
          <p:nvPr>
            <p:ph type="title"/>
          </p:nvPr>
        </p:nvSpPr>
        <p:spPr/>
        <p:txBody>
          <a:bodyPr/>
          <a:lstStyle/>
          <a:p>
            <a:pPr marL="0" marR="0">
              <a:lnSpc>
                <a:spcPct val="107000"/>
              </a:lnSpc>
              <a:spcBef>
                <a:spcPts val="0"/>
              </a:spcBef>
              <a:spcAft>
                <a:spcPts val="800"/>
              </a:spcAft>
            </a:pP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RESULTS AND EVALUATION</a:t>
            </a:r>
            <a:br>
              <a:rPr lang="en-US" sz="3600" dirty="0">
                <a:effectLst/>
                <a:latin typeface="Calibri" panose="020F0502020204030204" pitchFamily="34" charset="0"/>
                <a:ea typeface="Calibri" panose="020F0502020204030204" pitchFamily="34" charset="0"/>
                <a:cs typeface="Times New Roman" panose="02020603050405020304" pitchFamily="18" charset="0"/>
              </a:rPr>
            </a:br>
            <a:endParaRPr lang="en-US" dirty="0"/>
          </a:p>
        </p:txBody>
      </p:sp>
      <p:sp>
        <p:nvSpPr>
          <p:cNvPr id="3" name="Content Placeholder 2">
            <a:extLst>
              <a:ext uri="{FF2B5EF4-FFF2-40B4-BE49-F238E27FC236}">
                <a16:creationId xmlns:a16="http://schemas.microsoft.com/office/drawing/2014/main" id="{8C476235-DCDE-415C-84D1-A9F2930F9810}"/>
              </a:ext>
            </a:extLst>
          </p:cNvPr>
          <p:cNvSpPr>
            <a:spLocks noGrp="1"/>
          </p:cNvSpPr>
          <p:nvPr>
            <p:ph idx="1"/>
          </p:nvPr>
        </p:nvSpPr>
        <p:spPr/>
        <p:txBody>
          <a:bodyPr/>
          <a:lstStyle/>
          <a:p>
            <a:pPr marL="0" marR="0" indent="0" algn="ctr">
              <a:lnSpc>
                <a:spcPct val="107000"/>
              </a:lnSpc>
              <a:spcBef>
                <a:spcPts val="0"/>
              </a:spcBef>
              <a:spcAft>
                <a:spcPts val="800"/>
              </a:spcAft>
              <a:buNone/>
            </a:pP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just">
              <a:lnSpc>
                <a:spcPct val="107000"/>
              </a:lnSpc>
              <a:spcBef>
                <a:spcPts val="0"/>
              </a:spcBef>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The motive of this project was to make the machine more interactive and responsive towards human behavior. The sole aim of this project was to make a technology that is affordable and portable with any standard operating system. </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just">
              <a:lnSpc>
                <a:spcPct val="107000"/>
              </a:lnSpc>
              <a:spcBef>
                <a:spcPts val="0"/>
              </a:spcBef>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The proposed system is used to control the pointer of the mouse by detecting the human hand and moving the pointer in the direction in the human hand respectively. the system Control simple function of the mouse such as left-clicking, dragging and cursor movement.</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just">
              <a:lnSpc>
                <a:spcPct val="107000"/>
              </a:lnSpc>
              <a:spcBef>
                <a:spcPts val="0"/>
              </a:spcBef>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The method detects the finger and palm at 21 point  and tracks it continuously for the movement of the cursor when the distance between the index fingers and middle finger of the human hand is less closer to each other the process performs the task of the left-click.</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5817523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ACB03-2274-4902-ACB2-F87C241D3218}"/>
              </a:ext>
            </a:extLst>
          </p:cNvPr>
          <p:cNvSpPr>
            <a:spLocks noGrp="1"/>
          </p:cNvSpPr>
          <p:nvPr>
            <p:ph type="title"/>
          </p:nvPr>
        </p:nvSpPr>
        <p:spPr/>
        <p:txBody>
          <a:bodyPr>
            <a:normAutofit/>
          </a:bodyPr>
          <a:lstStyle/>
          <a:p>
            <a:r>
              <a:rPr lang="en-US" sz="3200" dirty="0"/>
              <a:t>INTRODUCTION</a:t>
            </a:r>
          </a:p>
        </p:txBody>
      </p:sp>
      <p:sp>
        <p:nvSpPr>
          <p:cNvPr id="3" name="Content Placeholder 2">
            <a:extLst>
              <a:ext uri="{FF2B5EF4-FFF2-40B4-BE49-F238E27FC236}">
                <a16:creationId xmlns:a16="http://schemas.microsoft.com/office/drawing/2014/main" id="{960F1B1B-39A9-4B9A-8D39-23B7CBC8C36A}"/>
              </a:ext>
            </a:extLst>
          </p:cNvPr>
          <p:cNvSpPr>
            <a:spLocks noGrp="1"/>
          </p:cNvSpPr>
          <p:nvPr>
            <p:ph idx="1"/>
          </p:nvPr>
        </p:nvSpPr>
        <p:spPr/>
        <p:txBody>
          <a:bodyPr>
            <a:normAutofit/>
          </a:bodyPr>
          <a:lstStyle/>
          <a:p>
            <a:r>
              <a:rPr lang="en-US" sz="2200" dirty="0">
                <a:latin typeface="Times New Roman" panose="02020603050405020304" pitchFamily="18" charset="0"/>
                <a:cs typeface="Times New Roman" panose="02020603050405020304" pitchFamily="18" charset="0"/>
              </a:rPr>
              <a:t>AS Computer Technology continue to develop, people have a smaller and smaller electronic devices .</a:t>
            </a:r>
          </a:p>
          <a:p>
            <a:r>
              <a:rPr lang="en-US" sz="2200" dirty="0">
                <a:latin typeface="Times New Roman" panose="02020603050405020304" pitchFamily="18" charset="0"/>
                <a:cs typeface="Times New Roman" panose="02020603050405020304" pitchFamily="18" charset="0"/>
              </a:rPr>
              <a:t>increasingly we are recognizing the important of human computer interaction and in particular vision-based gesture and object recognition </a:t>
            </a:r>
          </a:p>
          <a:p>
            <a:r>
              <a:rPr lang="en-US" sz="2200" dirty="0">
                <a:latin typeface="Times New Roman" panose="02020603050405020304" pitchFamily="18" charset="0"/>
                <a:cs typeface="Times New Roman" panose="02020603050405020304" pitchFamily="18" charset="0"/>
              </a:rPr>
              <a:t>in our project we have proposed a novel approach that the use of video devices to control the mouse system and having a paint.</a:t>
            </a:r>
          </a:p>
          <a:p>
            <a:r>
              <a:rPr lang="en-US" sz="2200" dirty="0">
                <a:latin typeface="Times New Roman" panose="02020603050405020304" pitchFamily="18" charset="0"/>
                <a:cs typeface="Times New Roman" panose="02020603050405020304" pitchFamily="18" charset="0"/>
              </a:rPr>
              <a:t> we have implant employed the several image processing algorithm to implant this </a:t>
            </a:r>
          </a:p>
        </p:txBody>
      </p:sp>
    </p:spTree>
    <p:extLst>
      <p:ext uri="{BB962C8B-B14F-4D97-AF65-F5344CB8AC3E}">
        <p14:creationId xmlns:p14="http://schemas.microsoft.com/office/powerpoint/2010/main" val="8963540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162B4C-0574-4029-B6B6-C29BBF60AAD0}"/>
              </a:ext>
            </a:extLst>
          </p:cNvPr>
          <p:cNvSpPr>
            <a:spLocks noGrp="1"/>
          </p:cNvSpPr>
          <p:nvPr>
            <p:ph type="title"/>
          </p:nvPr>
        </p:nvSpPr>
        <p:spPr/>
        <p:txBody>
          <a:bodyPr/>
          <a:lstStyle/>
          <a:p>
            <a:r>
              <a:rPr lang="en-US" dirty="0"/>
              <a:t>PROJECT SCOPE</a:t>
            </a:r>
          </a:p>
        </p:txBody>
      </p:sp>
      <p:sp>
        <p:nvSpPr>
          <p:cNvPr id="3" name="Content Placeholder 2">
            <a:extLst>
              <a:ext uri="{FF2B5EF4-FFF2-40B4-BE49-F238E27FC236}">
                <a16:creationId xmlns:a16="http://schemas.microsoft.com/office/drawing/2014/main" id="{4DEDC5FC-7C1B-424C-AEF5-44EB70F1A8D8}"/>
              </a:ext>
            </a:extLst>
          </p:cNvPr>
          <p:cNvSpPr>
            <a:spLocks noGrp="1"/>
          </p:cNvSpPr>
          <p:nvPr>
            <p:ph idx="1"/>
          </p:nvPr>
        </p:nvSpPr>
        <p:spPr/>
        <p:txBody>
          <a:bodyPr/>
          <a:lstStyle/>
          <a:p>
            <a:r>
              <a:rPr lang="en-US" sz="2200" dirty="0">
                <a:latin typeface="Times New Roman" panose="02020603050405020304" pitchFamily="18" charset="0"/>
                <a:cs typeface="Times New Roman" panose="02020603050405020304" pitchFamily="18" charset="0"/>
              </a:rPr>
              <a:t>Tell for most laptop touchpad is not the most comfortable and convenient </a:t>
            </a:r>
          </a:p>
          <a:p>
            <a:r>
              <a:rPr lang="en-US" sz="2200" dirty="0">
                <a:latin typeface="Times New Roman" panose="02020603050405020304" pitchFamily="18" charset="0"/>
                <a:cs typeface="Times New Roman" panose="02020603050405020304" pitchFamily="18" charset="0"/>
              </a:rPr>
              <a:t> Real time application </a:t>
            </a:r>
          </a:p>
          <a:p>
            <a:r>
              <a:rPr lang="en-US" sz="2200" dirty="0">
                <a:latin typeface="Times New Roman" panose="02020603050405020304" pitchFamily="18" charset="0"/>
                <a:cs typeface="Times New Roman" panose="02020603050405020304" pitchFamily="18" charset="0"/>
              </a:rPr>
              <a:t>This project remove the requirement of having a physical hardware</a:t>
            </a:r>
          </a:p>
          <a:p>
            <a:r>
              <a:rPr lang="en-US" sz="2200" dirty="0">
                <a:latin typeface="Times New Roman" panose="02020603050405020304" pitchFamily="18" charset="0"/>
                <a:cs typeface="Times New Roman" panose="02020603050405020304" pitchFamily="18" charset="0"/>
              </a:rPr>
              <a:t>This can be used in AI powered  Car , Appliances </a:t>
            </a:r>
          </a:p>
          <a:p>
            <a:endParaRPr lang="en-US"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pPr marL="0" indent="0">
              <a:buNone/>
            </a:pP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717783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2AD5EE-634E-4C75-8AB9-643EBDC7B94B}"/>
              </a:ext>
            </a:extLst>
          </p:cNvPr>
          <p:cNvSpPr>
            <a:spLocks noGrp="1"/>
          </p:cNvSpPr>
          <p:nvPr>
            <p:ph type="title"/>
          </p:nvPr>
        </p:nvSpPr>
        <p:spPr>
          <a:xfrm>
            <a:off x="581192" y="702156"/>
            <a:ext cx="11029616" cy="652511"/>
          </a:xfrm>
        </p:spPr>
        <p:txBody>
          <a:bodyPr/>
          <a:lstStyle/>
          <a:p>
            <a:r>
              <a:rPr lang="en-US" dirty="0"/>
              <a:t>Goal and objective</a:t>
            </a:r>
          </a:p>
        </p:txBody>
      </p:sp>
      <p:sp>
        <p:nvSpPr>
          <p:cNvPr id="3" name="Content Placeholder 2">
            <a:extLst>
              <a:ext uri="{FF2B5EF4-FFF2-40B4-BE49-F238E27FC236}">
                <a16:creationId xmlns:a16="http://schemas.microsoft.com/office/drawing/2014/main" id="{A7276948-F2AD-40E7-AA96-F3D765707370}"/>
              </a:ext>
            </a:extLst>
          </p:cNvPr>
          <p:cNvSpPr>
            <a:spLocks noGrp="1"/>
          </p:cNvSpPr>
          <p:nvPr>
            <p:ph idx="1"/>
          </p:nvPr>
        </p:nvSpPr>
        <p:spPr>
          <a:xfrm>
            <a:off x="581191" y="1611757"/>
            <a:ext cx="11029615" cy="3634486"/>
          </a:xfrm>
        </p:spPr>
        <p:txBody>
          <a:bodyPr/>
          <a:lstStyle/>
          <a:p>
            <a:r>
              <a:rPr lang="en-US" sz="2200" dirty="0">
                <a:latin typeface="Times New Roman" panose="02020603050405020304" pitchFamily="18" charset="0"/>
                <a:cs typeface="Times New Roman" panose="02020603050405020304" pitchFamily="18" charset="0"/>
              </a:rPr>
              <a:t>The goal is to manage computers and other devices with gestures rather than pointing and clicking a mouse or touching a display directly</a:t>
            </a:r>
          </a:p>
          <a:p>
            <a:r>
              <a:rPr lang="en-US" sz="2200" dirty="0">
                <a:latin typeface="Times New Roman" panose="02020603050405020304" pitchFamily="18" charset="0"/>
                <a:cs typeface="Times New Roman" panose="02020603050405020304" pitchFamily="18" charset="0"/>
              </a:rPr>
              <a:t>Reduce the cost of hardware</a:t>
            </a:r>
          </a:p>
          <a:p>
            <a:endParaRPr lang="en-US" dirty="0"/>
          </a:p>
        </p:txBody>
      </p:sp>
    </p:spTree>
    <p:extLst>
      <p:ext uri="{BB962C8B-B14F-4D97-AF65-F5344CB8AC3E}">
        <p14:creationId xmlns:p14="http://schemas.microsoft.com/office/powerpoint/2010/main" val="27861454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3FCF5A-CE86-4373-A992-619303AF050A}"/>
              </a:ext>
            </a:extLst>
          </p:cNvPr>
          <p:cNvSpPr>
            <a:spLocks noGrp="1"/>
          </p:cNvSpPr>
          <p:nvPr>
            <p:ph type="title"/>
          </p:nvPr>
        </p:nvSpPr>
        <p:spPr/>
        <p:txBody>
          <a:bodyPr/>
          <a:lstStyle/>
          <a:p>
            <a:r>
              <a:rPr lang="en-US" dirty="0"/>
              <a:t>Problem statement	</a:t>
            </a:r>
          </a:p>
        </p:txBody>
      </p:sp>
      <p:sp>
        <p:nvSpPr>
          <p:cNvPr id="3" name="Content Placeholder 2">
            <a:extLst>
              <a:ext uri="{FF2B5EF4-FFF2-40B4-BE49-F238E27FC236}">
                <a16:creationId xmlns:a16="http://schemas.microsoft.com/office/drawing/2014/main" id="{6F00DB81-1885-4B6A-B4CE-162328BB2FFD}"/>
              </a:ext>
            </a:extLst>
          </p:cNvPr>
          <p:cNvSpPr>
            <a:spLocks noGrp="1"/>
          </p:cNvSpPr>
          <p:nvPr>
            <p:ph idx="1"/>
          </p:nvPr>
        </p:nvSpPr>
        <p:spPr/>
        <p:txBody>
          <a:bodyPr/>
          <a:lstStyle/>
          <a:p>
            <a:r>
              <a:rPr lang="en-US" dirty="0"/>
              <a:t>To design a virtual mouse which detects hand gesture pattern instead of physical device </a:t>
            </a:r>
          </a:p>
          <a:p>
            <a:r>
              <a:rPr lang="en-US" dirty="0"/>
              <a:t>basically, we use a fingertip and palm detection for detecting the our hand which is captured by a webcam </a:t>
            </a:r>
          </a:p>
          <a:p>
            <a:r>
              <a:rPr lang="en-US" dirty="0"/>
              <a:t>Here, different fingertip act as a object that webcam sense</a:t>
            </a:r>
          </a:p>
          <a:p>
            <a:r>
              <a:rPr lang="en-US" dirty="0"/>
              <a:t> the camera is positioned such a way that it recognize the moment of fingertip and perform the some particular mouse task </a:t>
            </a:r>
          </a:p>
          <a:p>
            <a:endParaRPr lang="en-US" dirty="0"/>
          </a:p>
        </p:txBody>
      </p:sp>
    </p:spTree>
    <p:extLst>
      <p:ext uri="{BB962C8B-B14F-4D97-AF65-F5344CB8AC3E}">
        <p14:creationId xmlns:p14="http://schemas.microsoft.com/office/powerpoint/2010/main" val="37922547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16">
            <a:extLst>
              <a:ext uri="{FF2B5EF4-FFF2-40B4-BE49-F238E27FC236}">
                <a16:creationId xmlns:a16="http://schemas.microsoft.com/office/drawing/2014/main" id="{88C97474-5879-4DB5-B4F3-F0357104BC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9831CBB7-4817-4B54-A7F9-0AE2D0C478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7029" y="457200"/>
            <a:ext cx="5010912" cy="9144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pic>
        <p:nvPicPr>
          <p:cNvPr id="6" name="Content Placeholder 5" descr="Diagram&#10;&#10;Description automatically generated">
            <a:extLst>
              <a:ext uri="{FF2B5EF4-FFF2-40B4-BE49-F238E27FC236}">
                <a16:creationId xmlns:a16="http://schemas.microsoft.com/office/drawing/2014/main" id="{8F3B049E-6AF0-4CCC-86F8-6234A07B9BC7}"/>
              </a:ext>
            </a:extLst>
          </p:cNvPr>
          <p:cNvPicPr>
            <a:picLocks noGrp="1" noChangeAspect="1"/>
          </p:cNvPicPr>
          <p:nvPr>
            <p:ph idx="1"/>
          </p:nvPr>
        </p:nvPicPr>
        <p:blipFill>
          <a:blip r:embed="rId2"/>
          <a:stretch>
            <a:fillRect/>
          </a:stretch>
        </p:blipFill>
        <p:spPr>
          <a:xfrm>
            <a:off x="817426" y="634550"/>
            <a:ext cx="5282794" cy="5789365"/>
          </a:xfrm>
          <a:prstGeom prst="rect">
            <a:avLst/>
          </a:prstGeom>
        </p:spPr>
      </p:pic>
      <p:sp>
        <p:nvSpPr>
          <p:cNvPr id="21" name="Rectangle 20">
            <a:extLst>
              <a:ext uri="{FF2B5EF4-FFF2-40B4-BE49-F238E27FC236}">
                <a16:creationId xmlns:a16="http://schemas.microsoft.com/office/drawing/2014/main" id="{96BC321D-B05F-4857-8880-97F61B9B78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7791" y="601200"/>
            <a:ext cx="5009388" cy="578936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46CF3920-3EF1-46ED-99C0-20CC06FF7F23}"/>
              </a:ext>
            </a:extLst>
          </p:cNvPr>
          <p:cNvSpPr>
            <a:spLocks noGrp="1"/>
          </p:cNvSpPr>
          <p:nvPr>
            <p:ph type="title"/>
          </p:nvPr>
        </p:nvSpPr>
        <p:spPr>
          <a:xfrm>
            <a:off x="6873606" y="1005840"/>
            <a:ext cx="4597758" cy="1188720"/>
          </a:xfrm>
        </p:spPr>
        <p:txBody>
          <a:bodyPr vert="horz" lIns="91440" tIns="45720" rIns="91440" bIns="45720" rtlCol="0" anchor="b">
            <a:normAutofit/>
          </a:bodyPr>
          <a:lstStyle/>
          <a:p>
            <a:r>
              <a:rPr lang="en-US" sz="2800" dirty="0"/>
              <a:t>Architecture</a:t>
            </a:r>
          </a:p>
        </p:txBody>
      </p:sp>
      <p:sp>
        <p:nvSpPr>
          <p:cNvPr id="4" name="Text Placeholder 3">
            <a:extLst>
              <a:ext uri="{FF2B5EF4-FFF2-40B4-BE49-F238E27FC236}">
                <a16:creationId xmlns:a16="http://schemas.microsoft.com/office/drawing/2014/main" id="{17405521-B8A4-4DD4-B2C8-096507CC1868}"/>
              </a:ext>
            </a:extLst>
          </p:cNvPr>
          <p:cNvSpPr>
            <a:spLocks noGrp="1"/>
          </p:cNvSpPr>
          <p:nvPr>
            <p:ph type="body" sz="half" idx="2"/>
          </p:nvPr>
        </p:nvSpPr>
        <p:spPr>
          <a:xfrm>
            <a:off x="6873606" y="2340864"/>
            <a:ext cx="4597758" cy="3793237"/>
          </a:xfrm>
        </p:spPr>
        <p:txBody>
          <a:bodyPr vert="horz" lIns="91440" tIns="45720" rIns="91440" bIns="45720" rtlCol="0" anchor="ctr">
            <a:normAutofit/>
          </a:bodyPr>
          <a:lstStyle/>
          <a:p>
            <a:pPr>
              <a:buFont typeface="Wingdings 2" panose="05020102010507070707" pitchFamily="18" charset="2"/>
              <a:buChar char=""/>
            </a:pPr>
            <a:r>
              <a:rPr lang="en-US" sz="2200" dirty="0"/>
              <a:t>There are following layer: </a:t>
            </a:r>
          </a:p>
          <a:p>
            <a:pPr>
              <a:buFont typeface="Wingdings 2" panose="05020102010507070707" pitchFamily="18" charset="2"/>
              <a:buChar char=""/>
            </a:pPr>
            <a:r>
              <a:rPr lang="en-US" sz="2200" dirty="0"/>
              <a:t> Interface Layer </a:t>
            </a:r>
          </a:p>
          <a:p>
            <a:pPr>
              <a:buFont typeface="Wingdings 2" panose="05020102010507070707" pitchFamily="18" charset="2"/>
              <a:buChar char=""/>
            </a:pPr>
            <a:r>
              <a:rPr lang="en-US" sz="2200" dirty="0"/>
              <a:t> Process Layer  </a:t>
            </a:r>
          </a:p>
          <a:p>
            <a:pPr>
              <a:buFont typeface="Wingdings 2" panose="05020102010507070707" pitchFamily="18" charset="2"/>
              <a:buChar char=""/>
            </a:pPr>
            <a:r>
              <a:rPr lang="en-US" sz="2200" dirty="0"/>
              <a:t>Data Manipulation Layer </a:t>
            </a:r>
          </a:p>
          <a:p>
            <a:pPr>
              <a:buFont typeface="Wingdings 2" panose="05020102010507070707" pitchFamily="18" charset="2"/>
              <a:buChar char=""/>
            </a:pPr>
            <a:r>
              <a:rPr lang="en-US" sz="2200" dirty="0"/>
              <a:t>Data Layer</a:t>
            </a:r>
          </a:p>
        </p:txBody>
      </p:sp>
    </p:spTree>
    <p:extLst>
      <p:ext uri="{BB962C8B-B14F-4D97-AF65-F5344CB8AC3E}">
        <p14:creationId xmlns:p14="http://schemas.microsoft.com/office/powerpoint/2010/main" val="379826799"/>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7" name="Rectangle 76">
            <a:extLst>
              <a:ext uri="{FF2B5EF4-FFF2-40B4-BE49-F238E27FC236}">
                <a16:creationId xmlns:a16="http://schemas.microsoft.com/office/drawing/2014/main" id="{35E47987-51DD-47D8-82CB-3239C10410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79" name="Rectangle 78">
            <a:extLst>
              <a:ext uri="{FF2B5EF4-FFF2-40B4-BE49-F238E27FC236}">
                <a16:creationId xmlns:a16="http://schemas.microsoft.com/office/drawing/2014/main" id="{343B51BC-A337-4FC1-8BEC-2C71D3B3F7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81" name="Rectangle 80">
            <a:extLst>
              <a:ext uri="{FF2B5EF4-FFF2-40B4-BE49-F238E27FC236}">
                <a16:creationId xmlns:a16="http://schemas.microsoft.com/office/drawing/2014/main" id="{F06EB04D-98C2-4D74-86BC-1E95ECF55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3" name="Rectangle 82">
            <a:extLst>
              <a:ext uri="{FF2B5EF4-FFF2-40B4-BE49-F238E27FC236}">
                <a16:creationId xmlns:a16="http://schemas.microsoft.com/office/drawing/2014/main" id="{5FE21824-8381-405C-BDEF-3859DE644D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85" name="Rectangle 84">
            <a:extLst>
              <a:ext uri="{FF2B5EF4-FFF2-40B4-BE49-F238E27FC236}">
                <a16:creationId xmlns:a16="http://schemas.microsoft.com/office/drawing/2014/main" id="{6EA7B49C-1DDA-4A36-B615-CCE52D7703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a:extLst>
              <a:ext uri="{FF2B5EF4-FFF2-40B4-BE49-F238E27FC236}">
                <a16:creationId xmlns:a16="http://schemas.microsoft.com/office/drawing/2014/main" id="{0349BF0E-90A2-447D-851A-A1C4FC5E59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1911" y="638175"/>
            <a:ext cx="3682784" cy="575239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D372CF4A-EB7F-40A3-A61B-1F4390990B75}"/>
              </a:ext>
            </a:extLst>
          </p:cNvPr>
          <p:cNvSpPr>
            <a:spLocks noGrp="1"/>
          </p:cNvSpPr>
          <p:nvPr>
            <p:ph type="title"/>
          </p:nvPr>
        </p:nvSpPr>
        <p:spPr>
          <a:xfrm>
            <a:off x="700218" y="1656292"/>
            <a:ext cx="3150659" cy="2085869"/>
          </a:xfrm>
        </p:spPr>
        <p:txBody>
          <a:bodyPr vert="horz" lIns="91440" tIns="45720" rIns="91440" bIns="45720" rtlCol="0" anchor="b">
            <a:normAutofit/>
          </a:bodyPr>
          <a:lstStyle/>
          <a:p>
            <a:r>
              <a:rPr lang="en-US" sz="3600"/>
              <a:t>DAY 1 : literature survey</a:t>
            </a:r>
          </a:p>
        </p:txBody>
      </p:sp>
      <p:sp>
        <p:nvSpPr>
          <p:cNvPr id="89" name="Rectangle 88">
            <a:extLst>
              <a:ext uri="{FF2B5EF4-FFF2-40B4-BE49-F238E27FC236}">
                <a16:creationId xmlns:a16="http://schemas.microsoft.com/office/drawing/2014/main" id="{5B432A1A-7A25-4237-B64F-E0244D852B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5422"/>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91" name="Rectangle 90">
            <a:extLst>
              <a:ext uri="{FF2B5EF4-FFF2-40B4-BE49-F238E27FC236}">
                <a16:creationId xmlns:a16="http://schemas.microsoft.com/office/drawing/2014/main" id="{371419D3-21C1-47D3-9BB6-2E08FCE816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4341"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3" name="Rectangle 92">
            <a:extLst>
              <a:ext uri="{FF2B5EF4-FFF2-40B4-BE49-F238E27FC236}">
                <a16:creationId xmlns:a16="http://schemas.microsoft.com/office/drawing/2014/main" id="{99383C2D-F910-444C-AFBF-2A6C72EBA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5" name="Rectangle 94">
            <a:extLst>
              <a:ext uri="{FF2B5EF4-FFF2-40B4-BE49-F238E27FC236}">
                <a16:creationId xmlns:a16="http://schemas.microsoft.com/office/drawing/2014/main" id="{8AC7279F-774B-48BD-8EC4-E7346A34AB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2242" y="627940"/>
            <a:ext cx="3704425" cy="2837094"/>
          </a:xfrm>
          <a:prstGeom prst="rect">
            <a:avLst/>
          </a:prstGeom>
          <a:solidFill>
            <a:srgbClr val="FFFFFF"/>
          </a:solidFill>
          <a:ln w="19050">
            <a:solidFill>
              <a:schemeClr val="accent4">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0" name="Picture 6" descr="OpenCV - Wikipedia">
            <a:extLst>
              <a:ext uri="{FF2B5EF4-FFF2-40B4-BE49-F238E27FC236}">
                <a16:creationId xmlns:a16="http://schemas.microsoft.com/office/drawing/2014/main" id="{59907B4C-B0E0-46B4-8177-71912F64F1A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079904" y="799041"/>
            <a:ext cx="2021109" cy="2487519"/>
          </a:xfrm>
          <a:prstGeom prst="rect">
            <a:avLst/>
          </a:prstGeom>
          <a:noFill/>
          <a:extLst>
            <a:ext uri="{909E8E84-426E-40DD-AFC4-6F175D3DCCD1}">
              <a14:hiddenFill xmlns:a14="http://schemas.microsoft.com/office/drawing/2010/main">
                <a:solidFill>
                  <a:srgbClr val="FFFFFF"/>
                </a:solidFill>
              </a14:hiddenFill>
            </a:ext>
          </a:extLst>
        </p:spPr>
      </p:pic>
      <p:sp>
        <p:nvSpPr>
          <p:cNvPr id="97" name="Rectangle 96">
            <a:extLst>
              <a:ext uri="{FF2B5EF4-FFF2-40B4-BE49-F238E27FC236}">
                <a16:creationId xmlns:a16="http://schemas.microsoft.com/office/drawing/2014/main" id="{7DDFE527-440F-4625-B425-54376B60CE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52736" y="627940"/>
            <a:ext cx="3704425" cy="2847329"/>
          </a:xfrm>
          <a:prstGeom prst="rect">
            <a:avLst/>
          </a:prstGeom>
          <a:solidFill>
            <a:srgbClr val="FFFFFF"/>
          </a:solidFill>
          <a:ln w="19050">
            <a:solidFill>
              <a:schemeClr val="accent4">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Home - mediapipe">
            <a:extLst>
              <a:ext uri="{FF2B5EF4-FFF2-40B4-BE49-F238E27FC236}">
                <a16:creationId xmlns:a16="http://schemas.microsoft.com/office/drawing/2014/main" id="{EFE1768D-407C-4394-AE61-D57C2F75E5B0}"/>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8223232" y="1585042"/>
            <a:ext cx="3372551" cy="915518"/>
          </a:xfrm>
          <a:prstGeom prst="rect">
            <a:avLst/>
          </a:prstGeom>
          <a:noFill/>
          <a:extLst>
            <a:ext uri="{909E8E84-426E-40DD-AFC4-6F175D3DCCD1}">
              <a14:hiddenFill xmlns:a14="http://schemas.microsoft.com/office/drawing/2010/main">
                <a:solidFill>
                  <a:srgbClr val="FFFFFF"/>
                </a:solidFill>
              </a14:hiddenFill>
            </a:ext>
          </a:extLst>
        </p:spPr>
      </p:pic>
      <p:sp>
        <p:nvSpPr>
          <p:cNvPr id="99" name="Rectangle 98">
            <a:extLst>
              <a:ext uri="{FF2B5EF4-FFF2-40B4-BE49-F238E27FC236}">
                <a16:creationId xmlns:a16="http://schemas.microsoft.com/office/drawing/2014/main" id="{8C2E4842-085B-4316-A26B-BFB4CF2155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0762" y="3572039"/>
            <a:ext cx="3704425" cy="2818526"/>
          </a:xfrm>
          <a:prstGeom prst="rect">
            <a:avLst/>
          </a:prstGeom>
          <a:solidFill>
            <a:srgbClr val="FFFFFF"/>
          </a:solidFill>
          <a:ln w="19050">
            <a:solidFill>
              <a:schemeClr val="accent4">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2" name="Picture 8" descr="Create Beautiful Tkinter GUIs by Drag and Drop in Python">
            <a:extLst>
              <a:ext uri="{FF2B5EF4-FFF2-40B4-BE49-F238E27FC236}">
                <a16:creationId xmlns:a16="http://schemas.microsoft.com/office/drawing/2014/main" id="{9DF14AEF-8134-4FE0-9705-E540FE32FB23}"/>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4411999" y="4054383"/>
            <a:ext cx="3356919" cy="1863090"/>
          </a:xfrm>
          <a:prstGeom prst="rect">
            <a:avLst/>
          </a:prstGeom>
          <a:noFill/>
          <a:extLst>
            <a:ext uri="{909E8E84-426E-40DD-AFC4-6F175D3DCCD1}">
              <a14:hiddenFill xmlns:a14="http://schemas.microsoft.com/office/drawing/2010/main">
                <a:solidFill>
                  <a:srgbClr val="FFFFFF"/>
                </a:solidFill>
              </a14:hiddenFill>
            </a:ext>
          </a:extLst>
        </p:spPr>
      </p:pic>
      <p:sp>
        <p:nvSpPr>
          <p:cNvPr id="101" name="Rectangle 100">
            <a:extLst>
              <a:ext uri="{FF2B5EF4-FFF2-40B4-BE49-F238E27FC236}">
                <a16:creationId xmlns:a16="http://schemas.microsoft.com/office/drawing/2014/main" id="{E8015A85-E7C2-4028-A775-8B61DA2C21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53247" y="3572038"/>
            <a:ext cx="3704425" cy="2818526"/>
          </a:xfrm>
          <a:prstGeom prst="rect">
            <a:avLst/>
          </a:prstGeom>
          <a:solidFill>
            <a:srgbClr val="FFFFFF"/>
          </a:solidFill>
          <a:ln w="19050">
            <a:solidFill>
              <a:schemeClr val="accent4">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descr="GitHub - stinnux/autopy: A simple, cross-platform GUI automation toolkit  for Python.">
            <a:extLst>
              <a:ext uri="{FF2B5EF4-FFF2-40B4-BE49-F238E27FC236}">
                <a16:creationId xmlns:a16="http://schemas.microsoft.com/office/drawing/2014/main" id="{EC228595-B761-409F-ABBF-40EA2D72BE12}"/>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8223232" y="4142791"/>
            <a:ext cx="3372551" cy="1686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81607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6">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30">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33" name="Rectangle 32">
            <a:extLst>
              <a:ext uri="{FF2B5EF4-FFF2-40B4-BE49-F238E27FC236}">
                <a16:creationId xmlns:a16="http://schemas.microsoft.com/office/drawing/2014/main" id="{26B4480E-B7FF-4481-890E-043A69AE6F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5" name="Group 34">
            <a:extLst>
              <a:ext uri="{FF2B5EF4-FFF2-40B4-BE49-F238E27FC236}">
                <a16:creationId xmlns:a16="http://schemas.microsoft.com/office/drawing/2014/main" id="{79394E1F-0B5F-497D-B2A6-8383A2A5483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38068" y="457200"/>
            <a:ext cx="3703320" cy="5935133"/>
            <a:chOff x="438068" y="457200"/>
            <a:chExt cx="3703320" cy="5935133"/>
          </a:xfrm>
        </p:grpSpPr>
        <p:sp>
          <p:nvSpPr>
            <p:cNvPr id="36" name="Rectangle 35">
              <a:extLst>
                <a:ext uri="{FF2B5EF4-FFF2-40B4-BE49-F238E27FC236}">
                  <a16:creationId xmlns:a16="http://schemas.microsoft.com/office/drawing/2014/main" id="{1F1FF39A-AC3C-4066-9D4C-519AA22812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601201"/>
              <a:ext cx="3702134" cy="5791132"/>
            </a:xfrm>
            <a:prstGeom prst="rect">
              <a:avLst/>
            </a:prstGeom>
            <a:solidFill>
              <a:srgbClr val="465359">
                <a:alpha val="97000"/>
              </a:srgb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37" name="Rectangle 36">
              <a:extLst>
                <a:ext uri="{FF2B5EF4-FFF2-40B4-BE49-F238E27FC236}">
                  <a16:creationId xmlns:a16="http://schemas.microsoft.com/office/drawing/2014/main" id="{64C13BAB-7C00-4D21-A857-E3D41C0A2A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E59DBD8C-8AFC-4734-A68B-A4369C458230}"/>
              </a:ext>
            </a:extLst>
          </p:cNvPr>
          <p:cNvSpPr>
            <a:spLocks noGrp="1"/>
          </p:cNvSpPr>
          <p:nvPr>
            <p:ph type="title"/>
          </p:nvPr>
        </p:nvSpPr>
        <p:spPr>
          <a:xfrm>
            <a:off x="584200" y="1524001"/>
            <a:ext cx="3412067" cy="3478384"/>
          </a:xfrm>
        </p:spPr>
        <p:txBody>
          <a:bodyPr vert="horz" lIns="91440" tIns="45720" rIns="91440" bIns="45720" rtlCol="0" anchor="b">
            <a:normAutofit/>
          </a:bodyPr>
          <a:lstStyle/>
          <a:p>
            <a:r>
              <a:rPr lang="en-US" sz="3300" dirty="0">
                <a:solidFill>
                  <a:srgbClr val="FFFFFF"/>
                </a:solidFill>
              </a:rPr>
              <a:t>Day 2 : HANDTRACKING MODULE</a:t>
            </a:r>
          </a:p>
        </p:txBody>
      </p:sp>
      <p:pic>
        <p:nvPicPr>
          <p:cNvPr id="5" name="Content Placeholder 4" descr="A screenshot of a computer&#10;&#10;Description automatically generated">
            <a:extLst>
              <a:ext uri="{FF2B5EF4-FFF2-40B4-BE49-F238E27FC236}">
                <a16:creationId xmlns:a16="http://schemas.microsoft.com/office/drawing/2014/main" id="{6D54A2F0-FE8E-4AF7-B0F3-7326B6CE5F45}"/>
              </a:ext>
            </a:extLst>
          </p:cNvPr>
          <p:cNvPicPr>
            <a:picLocks noGrp="1" noChangeAspect="1"/>
          </p:cNvPicPr>
          <p:nvPr>
            <p:ph idx="1"/>
          </p:nvPr>
        </p:nvPicPr>
        <p:blipFill rotWithShape="1">
          <a:blip r:embed="rId2"/>
          <a:srcRect l="12105" t="20584" r="41447" b="12281"/>
          <a:stretch/>
        </p:blipFill>
        <p:spPr>
          <a:xfrm>
            <a:off x="4765053" y="667140"/>
            <a:ext cx="6764864" cy="5500011"/>
          </a:xfrm>
          <a:prstGeom prst="rect">
            <a:avLst/>
          </a:prstGeom>
        </p:spPr>
      </p:pic>
    </p:spTree>
    <p:extLst>
      <p:ext uri="{BB962C8B-B14F-4D97-AF65-F5344CB8AC3E}">
        <p14:creationId xmlns:p14="http://schemas.microsoft.com/office/powerpoint/2010/main" val="38193059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6" name="Rectangle 95">
            <a:extLst>
              <a:ext uri="{FF2B5EF4-FFF2-40B4-BE49-F238E27FC236}">
                <a16:creationId xmlns:a16="http://schemas.microsoft.com/office/drawing/2014/main" id="{910015B9-6046-41B8-83BD-71778D2F97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98" name="Rectangle 97">
            <a:extLst>
              <a:ext uri="{FF2B5EF4-FFF2-40B4-BE49-F238E27FC236}">
                <a16:creationId xmlns:a16="http://schemas.microsoft.com/office/drawing/2014/main" id="{53908232-52E2-4794-A6C1-54300FB989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00" name="Rectangle 99">
            <a:extLst>
              <a:ext uri="{FF2B5EF4-FFF2-40B4-BE49-F238E27FC236}">
                <a16:creationId xmlns:a16="http://schemas.microsoft.com/office/drawing/2014/main" id="{D2B9299F-BED7-44C5-9CC5-E542F9193C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2" name="Rectangle 101">
            <a:extLst>
              <a:ext uri="{FF2B5EF4-FFF2-40B4-BE49-F238E27FC236}">
                <a16:creationId xmlns:a16="http://schemas.microsoft.com/office/drawing/2014/main" id="{00401440-1DC9-4C9E-A3BA-4DECEEB465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descr="A screenshot of a video game&#10;&#10;Description automatically generated">
            <a:extLst>
              <a:ext uri="{FF2B5EF4-FFF2-40B4-BE49-F238E27FC236}">
                <a16:creationId xmlns:a16="http://schemas.microsoft.com/office/drawing/2014/main" id="{C88D4FB4-2EBF-45FB-BC4B-DCD341F652F8}"/>
              </a:ext>
            </a:extLst>
          </p:cNvPr>
          <p:cNvPicPr>
            <a:picLocks noChangeAspect="1"/>
          </p:cNvPicPr>
          <p:nvPr/>
        </p:nvPicPr>
        <p:blipFill rotWithShape="1">
          <a:blip r:embed="rId2"/>
          <a:srcRect r="2756" b="-4"/>
          <a:stretch/>
        </p:blipFill>
        <p:spPr>
          <a:xfrm>
            <a:off x="441139" y="716973"/>
            <a:ext cx="5331481" cy="3084074"/>
          </a:xfrm>
          <a:prstGeom prst="rect">
            <a:avLst/>
          </a:prstGeom>
        </p:spPr>
      </p:pic>
      <p:cxnSp>
        <p:nvCxnSpPr>
          <p:cNvPr id="104" name="Straight Connector 103">
            <a:extLst>
              <a:ext uri="{FF2B5EF4-FFF2-40B4-BE49-F238E27FC236}">
                <a16:creationId xmlns:a16="http://schemas.microsoft.com/office/drawing/2014/main" id="{EEE3F140-02CB-4BBC-ABC0-8BF046C9D1B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1436050"/>
            <a:ext cx="0" cy="1645920"/>
          </a:xfrm>
          <a:prstGeom prst="line">
            <a:avLst/>
          </a:prstGeom>
          <a:ln w="19050">
            <a:solidFill>
              <a:srgbClr val="465359"/>
            </a:solidFill>
          </a:ln>
        </p:spPr>
        <p:style>
          <a:lnRef idx="1">
            <a:schemeClr val="accent1"/>
          </a:lnRef>
          <a:fillRef idx="0">
            <a:schemeClr val="accent1"/>
          </a:fillRef>
          <a:effectRef idx="0">
            <a:schemeClr val="accent1"/>
          </a:effectRef>
          <a:fontRef idx="minor">
            <a:schemeClr val="tx1"/>
          </a:fontRef>
        </p:style>
      </p:cxnSp>
      <p:pic>
        <p:nvPicPr>
          <p:cNvPr id="10" name="Picture 9" descr="A screenshot of a video game&#10;&#10;Description automatically generated">
            <a:extLst>
              <a:ext uri="{FF2B5EF4-FFF2-40B4-BE49-F238E27FC236}">
                <a16:creationId xmlns:a16="http://schemas.microsoft.com/office/drawing/2014/main" id="{FDDA2F96-BC32-4845-988B-746D5152EDCD}"/>
              </a:ext>
            </a:extLst>
          </p:cNvPr>
          <p:cNvPicPr>
            <a:picLocks noChangeAspect="1"/>
          </p:cNvPicPr>
          <p:nvPr/>
        </p:nvPicPr>
        <p:blipFill rotWithShape="1">
          <a:blip r:embed="rId3"/>
          <a:srcRect t="16593" r="-1"/>
          <a:stretch/>
        </p:blipFill>
        <p:spPr>
          <a:xfrm>
            <a:off x="6417735" y="1008353"/>
            <a:ext cx="5331478" cy="2501314"/>
          </a:xfrm>
          <a:prstGeom prst="rect">
            <a:avLst/>
          </a:prstGeom>
        </p:spPr>
      </p:pic>
      <p:sp>
        <p:nvSpPr>
          <p:cNvPr id="106" name="Rectangle 105">
            <a:extLst>
              <a:ext uri="{FF2B5EF4-FFF2-40B4-BE49-F238E27FC236}">
                <a16:creationId xmlns:a16="http://schemas.microsoft.com/office/drawing/2014/main" id="{36B822CC-7DA9-4417-AA94-64CEB676F0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234" y="4219240"/>
            <a:ext cx="11301984"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8" name="Rectangle 107">
            <a:extLst>
              <a:ext uri="{FF2B5EF4-FFF2-40B4-BE49-F238E27FC236}">
                <a16:creationId xmlns:a16="http://schemas.microsoft.com/office/drawing/2014/main" id="{AFA01E88-71CC-4FF3-9E81-51E0C32B45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234" y="4359623"/>
            <a:ext cx="11303626" cy="2051143"/>
          </a:xfrm>
          <a:prstGeom prst="rect">
            <a:avLst/>
          </a:prstGeom>
          <a:solidFill>
            <a:srgbClr val="465359"/>
          </a:solidFill>
          <a:ln w="6350" cmpd="sng">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637C7CEC-5B05-4E75-A25A-76CE1C26D90E}"/>
              </a:ext>
            </a:extLst>
          </p:cNvPr>
          <p:cNvSpPr>
            <a:spLocks noGrp="1"/>
          </p:cNvSpPr>
          <p:nvPr>
            <p:ph type="title"/>
          </p:nvPr>
        </p:nvSpPr>
        <p:spPr>
          <a:xfrm>
            <a:off x="679600" y="4596992"/>
            <a:ext cx="3353432" cy="1607013"/>
          </a:xfrm>
        </p:spPr>
        <p:txBody>
          <a:bodyPr vert="horz" lIns="91440" tIns="45720" rIns="91440" bIns="45720" rtlCol="0" anchor="ctr">
            <a:normAutofit/>
          </a:bodyPr>
          <a:lstStyle/>
          <a:p>
            <a:r>
              <a:rPr lang="en-US" sz="2800" b="0" kern="1200" cap="all" dirty="0">
                <a:latin typeface="+mj-lt"/>
                <a:ea typeface="+mj-ea"/>
                <a:cs typeface="+mj-cs"/>
              </a:rPr>
              <a:t>Day 3: Creating mouse controller </a:t>
            </a:r>
          </a:p>
        </p:txBody>
      </p:sp>
    </p:spTree>
    <p:extLst>
      <p:ext uri="{BB962C8B-B14F-4D97-AF65-F5344CB8AC3E}">
        <p14:creationId xmlns:p14="http://schemas.microsoft.com/office/powerpoint/2010/main" val="917255709"/>
      </p:ext>
    </p:extLst>
  </p:cSld>
  <p:clrMapOvr>
    <a:masterClrMapping/>
  </p:clrMapOvr>
</p:sld>
</file>

<file path=ppt/theme/theme1.xml><?xml version="1.0" encoding="utf-8"?>
<a:theme xmlns:a="http://schemas.openxmlformats.org/drawingml/2006/main" name="DividendVTI">
  <a:themeElements>
    <a:clrScheme name="Aspect">
      <a:dk1>
        <a:sysClr val="windowText" lastClr="000000"/>
      </a:dk1>
      <a:lt1>
        <a:sysClr val="window" lastClr="FFFFFF"/>
      </a:lt1>
      <a:dk2>
        <a:srgbClr val="585753"/>
      </a:dk2>
      <a:lt2>
        <a:srgbClr val="EBDDC3"/>
      </a:lt2>
      <a:accent1>
        <a:srgbClr val="71B9E4"/>
      </a:accent1>
      <a:accent2>
        <a:srgbClr val="E25D3C"/>
      </a:accent2>
      <a:accent3>
        <a:srgbClr val="BDB59D"/>
      </a:accent3>
      <a:accent4>
        <a:srgbClr val="A5AB81"/>
      </a:accent4>
      <a:accent5>
        <a:srgbClr val="7BA79D"/>
      </a:accent5>
      <a:accent6>
        <a:srgbClr val="968C8C"/>
      </a:accent6>
      <a:hlink>
        <a:srgbClr val="F7B615"/>
      </a:hlink>
      <a:folHlink>
        <a:srgbClr val="704404"/>
      </a:folHlink>
    </a:clrScheme>
    <a:fontScheme name="Dividend">
      <a:majorFont>
        <a:latin typeface="Franklin Gothic Demi"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VTI" id="{97558BDE-0B66-457C-BB6F-7B1B22DAA9B8}" vid="{F53508A3-AC60-448A-AF37-934D5F1A0D5E}"/>
    </a:ext>
  </a:extLst>
</a:theme>
</file>

<file path=ppt/theme/themeOverride1.xml><?xml version="1.0" encoding="utf-8"?>
<a:themeOverride xmlns:a="http://schemas.openxmlformats.org/drawingml/2006/main">
  <a:clrScheme name="DividendVTI">
    <a:dk1>
      <a:sysClr val="windowText" lastClr="000000"/>
    </a:dk1>
    <a:lt1>
      <a:sysClr val="window" lastClr="FFFFFF"/>
    </a:lt1>
    <a:dk2>
      <a:srgbClr val="3D3D3D"/>
    </a:dk2>
    <a:lt2>
      <a:srgbClr val="EBEBEB"/>
    </a:lt2>
    <a:accent1>
      <a:srgbClr val="ED8428"/>
    </a:accent1>
    <a:accent2>
      <a:srgbClr val="E6C46D"/>
    </a:accent2>
    <a:accent3>
      <a:srgbClr val="537685"/>
    </a:accent3>
    <a:accent4>
      <a:srgbClr val="969FA7"/>
    </a:accent4>
    <a:accent5>
      <a:srgbClr val="A9C37C"/>
    </a:accent5>
    <a:accent6>
      <a:srgbClr val="5A8071"/>
    </a:accent6>
    <a:hlink>
      <a:srgbClr val="828282"/>
    </a:hlink>
    <a:folHlink>
      <a:srgbClr val="A5A5A5"/>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2455B2D-BAB7-438A-85DA-0266A24CB79F}">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D8C6403A-684A-431F-8F36-A24C99E28661}">
  <ds:schemaRefs>
    <ds:schemaRef ds:uri="http://schemas.microsoft.com/sharepoint/v3/contenttype/forms"/>
  </ds:schemaRefs>
</ds:datastoreItem>
</file>

<file path=customXml/itemProps3.xml><?xml version="1.0" encoding="utf-8"?>
<ds:datastoreItem xmlns:ds="http://schemas.openxmlformats.org/officeDocument/2006/customXml" ds:itemID="{CDF95FD5-1F25-4FA5-84C8-2AB1AFB896F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{1BFDB896-E5C5-43B7-A16A-4C41B4CC1B8D}tf11964407_win32</Template>
  <TotalTime>81</TotalTime>
  <Words>414</Words>
  <Application>Microsoft Office PowerPoint</Application>
  <PresentationFormat>Widescreen</PresentationFormat>
  <Paragraphs>41</Paragraphs>
  <Slides>12</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12</vt:i4>
      </vt:variant>
    </vt:vector>
  </HeadingPairs>
  <TitlesOfParts>
    <vt:vector size="20" baseType="lpstr">
      <vt:lpstr>Arial</vt:lpstr>
      <vt:lpstr>Calibri</vt:lpstr>
      <vt:lpstr>Franklin Gothic Book</vt:lpstr>
      <vt:lpstr>Franklin Gothic Demi</vt:lpstr>
      <vt:lpstr>Gill Sans MT</vt:lpstr>
      <vt:lpstr>Times New Roman</vt:lpstr>
      <vt:lpstr>Wingdings 2</vt:lpstr>
      <vt:lpstr>DividendVTI</vt:lpstr>
      <vt:lpstr>HAND GESTURE RECOGNITION AND CURSOR CONTROL &amp; PAINT</vt:lpstr>
      <vt:lpstr>INTRODUCTION</vt:lpstr>
      <vt:lpstr>PROJECT SCOPE</vt:lpstr>
      <vt:lpstr>Goal and objective</vt:lpstr>
      <vt:lpstr>Problem statement </vt:lpstr>
      <vt:lpstr>Architecture</vt:lpstr>
      <vt:lpstr>DAY 1 : literature survey</vt:lpstr>
      <vt:lpstr>Day 2 : HANDTRACKING MODULE</vt:lpstr>
      <vt:lpstr>Day 3: Creating mouse controller </vt:lpstr>
      <vt:lpstr>Flow chart</vt:lpstr>
      <vt:lpstr>Day4 : Virtual paint </vt:lpstr>
      <vt:lpstr>RESULTS AND EVALUATION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HAND GESTURE RECOGNITION AND CURSOR CONTROL &amp; PAINT</dc:title>
  <dc:creator>Aniket vishwakarma</dc:creator>
  <cp:lastModifiedBy>Aniket vishwakarma</cp:lastModifiedBy>
  <cp:revision>6</cp:revision>
  <dcterms:created xsi:type="dcterms:W3CDTF">2021-06-18T05:01:17Z</dcterms:created>
  <dcterms:modified xsi:type="dcterms:W3CDTF">2021-06-18T06:22:18Z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